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25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1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26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8.xml"/>
  <Override ContentType="application/vnd.openxmlformats-officedocument.presentationml.slideLayout+xml" PartName="/ppt/slideLayouts/slideLayout27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76" r:id="rId4"/>
    <p:sldMasterId id="2147483677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</p:sldIdLst>
  <p:sldSz cy="5143500" cx="9144000"/>
  <p:notesSz cx="6858000" cy="9144000"/>
  <p:embeddedFontLst>
    <p:embeddedFont>
      <p:font typeface="Questrial"/>
      <p:regular r:id="rId12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tableStyles.xml><?xml version="1.0" encoding="utf-8"?>
<a:tblStyleLst xmlns:a="http://schemas.openxmlformats.org/drawingml/2006/main" xmlns:r="http://schemas.openxmlformats.org/officeDocument/2006/relationships" def="{7583B1F0-6F24-41EF-B7CF-1D61020006EB}">
  <a:tblStyle styleId="{7583B1F0-6F24-41EF-B7CF-1D61020006EB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</a:tblStyle>
</a:tblStyleLst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12" Type="http://schemas.openxmlformats.org/officeDocument/2006/relationships/font" Target="fonts/Questrial-regular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1.png>
</file>

<file path=ppt/media/image2.png>
</file>

<file path=ppt/media/image3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5" name="Shape 3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6" name="Shape 306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7" name="Shape 30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Shape 31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6" name="Shape 31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0" name="Shape 3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" name="Shape 32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2" name="Shape 32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6" name="Shape 3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" name="Shape 32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8" name="Shape 32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2" name="Shape 3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3" name="Shape 33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34" name="Shape 334"/>
          <p:cNvSpPr/>
          <p:nvPr>
            <p:ph idx="2" type="sldImg"/>
          </p:nvPr>
        </p:nvSpPr>
        <p:spPr>
          <a:xfrm>
            <a:off x="381175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">
  <p:cSld name="Title Slide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\\DROBO-FS\QuickDrops\JB\PPTX NG\Droplets\LightingOverlay.png" id="53" name="Shape 53"/>
          <p:cNvPicPr preferRelativeResize="0"/>
          <p:nvPr/>
        </p:nvPicPr>
        <p:blipFill rotWithShape="1">
          <a:blip r:embed="rId2">
            <a:alphaModFix amt="30000"/>
          </a:blip>
          <a:srcRect b="0" l="0" r="0" t="0"/>
          <a:stretch/>
        </p:blipFill>
        <p:spPr>
          <a:xfrm>
            <a:off x="0" y="0"/>
            <a:ext cx="9144000" cy="514350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54" name="Shape 54"/>
          <p:cNvGrpSpPr/>
          <p:nvPr/>
        </p:nvGrpSpPr>
        <p:grpSpPr>
          <a:xfrm>
            <a:off x="0" y="0"/>
            <a:ext cx="1728816" cy="5143565"/>
            <a:chOff x="0" y="0"/>
            <a:chExt cx="2305088" cy="6858087"/>
          </a:xfrm>
        </p:grpSpPr>
        <p:sp>
          <p:nvSpPr>
            <p:cNvPr id="55" name="Shape 55"/>
            <p:cNvSpPr/>
            <p:nvPr/>
          </p:nvSpPr>
          <p:spPr>
            <a:xfrm>
              <a:off x="1209675" y="4762"/>
              <a:ext cx="23700" cy="2181300"/>
            </a:xfrm>
            <a:prstGeom prst="rect">
              <a:avLst/>
            </a:pr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6" name="Shape 56"/>
            <p:cNvSpPr/>
            <p:nvPr/>
          </p:nvSpPr>
          <p:spPr>
            <a:xfrm>
              <a:off x="1128712" y="2176463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4000" y="108000"/>
                    <a:pt x="108000" y="87000"/>
                    <a:pt x="108000" y="60000"/>
                  </a:cubicBezTo>
                  <a:cubicBezTo>
                    <a:pt x="108000" y="33000"/>
                    <a:pt x="84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7" name="Shape 57"/>
            <p:cNvSpPr/>
            <p:nvPr/>
          </p:nvSpPr>
          <p:spPr>
            <a:xfrm>
              <a:off x="1123950" y="4021137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8" name="Shape 58"/>
            <p:cNvSpPr/>
            <p:nvPr/>
          </p:nvSpPr>
          <p:spPr>
            <a:xfrm>
              <a:off x="414337" y="9525"/>
              <a:ext cx="28500" cy="4481400"/>
            </a:xfrm>
            <a:prstGeom prst="rect">
              <a:avLst/>
            </a:pr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9" name="Shape 59"/>
            <p:cNvSpPr/>
            <p:nvPr/>
          </p:nvSpPr>
          <p:spPr>
            <a:xfrm>
              <a:off x="333375" y="4481512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0" name="Shape 60"/>
            <p:cNvSpPr/>
            <p:nvPr/>
          </p:nvSpPr>
          <p:spPr>
            <a:xfrm>
              <a:off x="190500" y="9525"/>
              <a:ext cx="152400" cy="908100"/>
            </a:xfrm>
            <a:custGeom>
              <a:pathLst>
                <a:path extrusionOk="0" h="120000" w="120000">
                  <a:moveTo>
                    <a:pt x="18750" y="120000"/>
                  </a:moveTo>
                  <a:lnTo>
                    <a:pt x="0" y="118741"/>
                  </a:lnTo>
                  <a:lnTo>
                    <a:pt x="101250" y="79720"/>
                  </a:lnTo>
                  <a:lnTo>
                    <a:pt x="101250" y="0"/>
                  </a:lnTo>
                  <a:lnTo>
                    <a:pt x="120000" y="0"/>
                  </a:lnTo>
                  <a:lnTo>
                    <a:pt x="120000" y="80349"/>
                  </a:lnTo>
                  <a:lnTo>
                    <a:pt x="1875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61" name="Shape 61"/>
            <p:cNvSpPr/>
            <p:nvPr/>
          </p:nvSpPr>
          <p:spPr>
            <a:xfrm>
              <a:off x="1290637" y="14287"/>
              <a:ext cx="376200" cy="1801800"/>
            </a:xfrm>
            <a:custGeom>
              <a:pathLst>
                <a:path extrusionOk="0" h="120000" w="120000">
                  <a:moveTo>
                    <a:pt x="112405" y="120000"/>
                  </a:moveTo>
                  <a:lnTo>
                    <a:pt x="0" y="65550"/>
                  </a:lnTo>
                  <a:lnTo>
                    <a:pt x="0" y="0"/>
                  </a:lnTo>
                  <a:lnTo>
                    <a:pt x="9113" y="0"/>
                  </a:lnTo>
                  <a:lnTo>
                    <a:pt x="9113" y="65233"/>
                  </a:lnTo>
                  <a:lnTo>
                    <a:pt x="120000" y="119365"/>
                  </a:lnTo>
                  <a:lnTo>
                    <a:pt x="112405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62" name="Shape 62"/>
            <p:cNvSpPr/>
            <p:nvPr/>
          </p:nvSpPr>
          <p:spPr>
            <a:xfrm>
              <a:off x="1600200" y="1801813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4000" y="108000"/>
                    <a:pt x="108000" y="87000"/>
                    <a:pt x="108000" y="60000"/>
                  </a:cubicBezTo>
                  <a:cubicBezTo>
                    <a:pt x="108000" y="33000"/>
                    <a:pt x="84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3" name="Shape 63"/>
            <p:cNvSpPr/>
            <p:nvPr/>
          </p:nvSpPr>
          <p:spPr>
            <a:xfrm>
              <a:off x="1381125" y="9525"/>
              <a:ext cx="371400" cy="1425600"/>
            </a:xfrm>
            <a:custGeom>
              <a:pathLst>
                <a:path extrusionOk="0" h="120000" w="120000">
                  <a:moveTo>
                    <a:pt x="112307" y="120000"/>
                  </a:moveTo>
                  <a:lnTo>
                    <a:pt x="0" y="51180"/>
                  </a:lnTo>
                  <a:lnTo>
                    <a:pt x="0" y="0"/>
                  </a:lnTo>
                  <a:lnTo>
                    <a:pt x="7692" y="0"/>
                  </a:lnTo>
                  <a:lnTo>
                    <a:pt x="7692" y="50779"/>
                  </a:lnTo>
                  <a:lnTo>
                    <a:pt x="120000" y="119198"/>
                  </a:lnTo>
                  <a:lnTo>
                    <a:pt x="112307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64" name="Shape 64"/>
            <p:cNvSpPr/>
            <p:nvPr/>
          </p:nvSpPr>
          <p:spPr>
            <a:xfrm>
              <a:off x="1643063" y="0"/>
              <a:ext cx="152400" cy="912900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97500" y="120000"/>
                  </a:lnTo>
                  <a:lnTo>
                    <a:pt x="97500" y="40069"/>
                  </a:lnTo>
                  <a:lnTo>
                    <a:pt x="0" y="1252"/>
                  </a:lnTo>
                  <a:lnTo>
                    <a:pt x="18750" y="0"/>
                  </a:lnTo>
                  <a:lnTo>
                    <a:pt x="120000" y="39443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65" name="Shape 65"/>
            <p:cNvSpPr/>
            <p:nvPr/>
          </p:nvSpPr>
          <p:spPr>
            <a:xfrm>
              <a:off x="1685925" y="1420812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6" name="Shape 66"/>
            <p:cNvSpPr/>
            <p:nvPr/>
          </p:nvSpPr>
          <p:spPr>
            <a:xfrm>
              <a:off x="1685925" y="903287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7" name="Shape 67"/>
            <p:cNvSpPr/>
            <p:nvPr/>
          </p:nvSpPr>
          <p:spPr>
            <a:xfrm>
              <a:off x="1743075" y="4763"/>
              <a:ext cx="419100" cy="522300"/>
            </a:xfrm>
            <a:custGeom>
              <a:pathLst>
                <a:path extrusionOk="0" h="120000" w="120000">
                  <a:moveTo>
                    <a:pt x="114545" y="120000"/>
                  </a:moveTo>
                  <a:lnTo>
                    <a:pt x="20454" y="43768"/>
                  </a:lnTo>
                  <a:lnTo>
                    <a:pt x="0" y="2188"/>
                  </a:lnTo>
                  <a:lnTo>
                    <a:pt x="6818" y="0"/>
                  </a:lnTo>
                  <a:lnTo>
                    <a:pt x="27272" y="40486"/>
                  </a:lnTo>
                  <a:lnTo>
                    <a:pt x="120000" y="115623"/>
                  </a:lnTo>
                  <a:lnTo>
                    <a:pt x="114545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68" name="Shape 68"/>
            <p:cNvSpPr/>
            <p:nvPr/>
          </p:nvSpPr>
          <p:spPr>
            <a:xfrm>
              <a:off x="2119313" y="488950"/>
              <a:ext cx="162000" cy="1476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45882" y="120000"/>
                    <a:pt x="31764" y="116129"/>
                    <a:pt x="21176" y="104516"/>
                  </a:cubicBezTo>
                  <a:cubicBezTo>
                    <a:pt x="0" y="77419"/>
                    <a:pt x="0" y="38709"/>
                    <a:pt x="21176" y="15483"/>
                  </a:cubicBezTo>
                  <a:cubicBezTo>
                    <a:pt x="31764" y="3870"/>
                    <a:pt x="45882" y="0"/>
                    <a:pt x="60000" y="0"/>
                  </a:cubicBezTo>
                  <a:cubicBezTo>
                    <a:pt x="74117" y="0"/>
                    <a:pt x="88235" y="3870"/>
                    <a:pt x="98823" y="15483"/>
                  </a:cubicBezTo>
                  <a:cubicBezTo>
                    <a:pt x="120000" y="38709"/>
                    <a:pt x="120000" y="77419"/>
                    <a:pt x="98823" y="104516"/>
                  </a:cubicBezTo>
                  <a:cubicBezTo>
                    <a:pt x="88235" y="116129"/>
                    <a:pt x="74117" y="120000"/>
                    <a:pt x="60000" y="120000"/>
                  </a:cubicBezTo>
                  <a:close/>
                  <a:moveTo>
                    <a:pt x="60000" y="15483"/>
                  </a:moveTo>
                  <a:cubicBezTo>
                    <a:pt x="49411" y="15483"/>
                    <a:pt x="38823" y="19354"/>
                    <a:pt x="31764" y="27096"/>
                  </a:cubicBezTo>
                  <a:cubicBezTo>
                    <a:pt x="14117" y="46451"/>
                    <a:pt x="14117" y="73548"/>
                    <a:pt x="31764" y="92903"/>
                  </a:cubicBezTo>
                  <a:cubicBezTo>
                    <a:pt x="38823" y="100645"/>
                    <a:pt x="49411" y="104516"/>
                    <a:pt x="60000" y="104516"/>
                  </a:cubicBezTo>
                  <a:cubicBezTo>
                    <a:pt x="70588" y="104516"/>
                    <a:pt x="81176" y="100645"/>
                    <a:pt x="88235" y="92903"/>
                  </a:cubicBezTo>
                  <a:cubicBezTo>
                    <a:pt x="105882" y="73548"/>
                    <a:pt x="105882" y="46451"/>
                    <a:pt x="88235" y="27096"/>
                  </a:cubicBezTo>
                  <a:cubicBezTo>
                    <a:pt x="81176" y="19354"/>
                    <a:pt x="70588" y="15483"/>
                    <a:pt x="60000" y="15483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9" name="Shape 69"/>
            <p:cNvSpPr/>
            <p:nvPr/>
          </p:nvSpPr>
          <p:spPr>
            <a:xfrm>
              <a:off x="952500" y="4763"/>
              <a:ext cx="152400" cy="908100"/>
            </a:xfrm>
            <a:custGeom>
              <a:pathLst>
                <a:path extrusionOk="0" h="120000" w="120000">
                  <a:moveTo>
                    <a:pt x="18750" y="120000"/>
                  </a:moveTo>
                  <a:lnTo>
                    <a:pt x="0" y="120000"/>
                  </a:lnTo>
                  <a:lnTo>
                    <a:pt x="0" y="39650"/>
                  </a:lnTo>
                  <a:lnTo>
                    <a:pt x="101250" y="0"/>
                  </a:lnTo>
                  <a:lnTo>
                    <a:pt x="120000" y="1258"/>
                  </a:lnTo>
                  <a:lnTo>
                    <a:pt x="18750" y="40279"/>
                  </a:lnTo>
                  <a:lnTo>
                    <a:pt x="1875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70" name="Shape 70"/>
            <p:cNvSpPr/>
            <p:nvPr/>
          </p:nvSpPr>
          <p:spPr>
            <a:xfrm>
              <a:off x="866775" y="903287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6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6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1" name="Shape 71"/>
            <p:cNvSpPr/>
            <p:nvPr/>
          </p:nvSpPr>
          <p:spPr>
            <a:xfrm>
              <a:off x="890587" y="1554162"/>
              <a:ext cx="190500" cy="190499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4000"/>
                    <a:pt x="33000" y="108000"/>
                    <a:pt x="60000" y="108000"/>
                  </a:cubicBezTo>
                  <a:cubicBezTo>
                    <a:pt x="87000" y="108000"/>
                    <a:pt x="108000" y="84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2" name="Shape 72"/>
            <p:cNvSpPr/>
            <p:nvPr/>
          </p:nvSpPr>
          <p:spPr>
            <a:xfrm>
              <a:off x="738187" y="5622925"/>
              <a:ext cx="338099" cy="1215900"/>
            </a:xfrm>
            <a:custGeom>
              <a:pathLst>
                <a:path extrusionOk="0" h="120000" w="120000">
                  <a:moveTo>
                    <a:pt x="119999" y="120000"/>
                  </a:moveTo>
                  <a:lnTo>
                    <a:pt x="109859" y="120000"/>
                  </a:lnTo>
                  <a:lnTo>
                    <a:pt x="109859" y="72689"/>
                  </a:lnTo>
                  <a:lnTo>
                    <a:pt x="0" y="939"/>
                  </a:lnTo>
                  <a:lnTo>
                    <a:pt x="6760" y="0"/>
                  </a:lnTo>
                  <a:lnTo>
                    <a:pt x="119999" y="72219"/>
                  </a:lnTo>
                  <a:lnTo>
                    <a:pt x="119999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73" name="Shape 73"/>
            <p:cNvSpPr/>
            <p:nvPr/>
          </p:nvSpPr>
          <p:spPr>
            <a:xfrm>
              <a:off x="647700" y="5480050"/>
              <a:ext cx="157200" cy="157200"/>
            </a:xfrm>
            <a:custGeom>
              <a:pathLst>
                <a:path extrusionOk="0" h="120000" w="120000">
                  <a:moveTo>
                    <a:pt x="61818" y="120000"/>
                  </a:moveTo>
                  <a:cubicBezTo>
                    <a:pt x="29090" y="120000"/>
                    <a:pt x="0" y="94545"/>
                    <a:pt x="0" y="61818"/>
                  </a:cubicBezTo>
                  <a:cubicBezTo>
                    <a:pt x="0" y="29090"/>
                    <a:pt x="29090" y="0"/>
                    <a:pt x="61818" y="0"/>
                  </a:cubicBezTo>
                  <a:cubicBezTo>
                    <a:pt x="94545" y="0"/>
                    <a:pt x="120000" y="29090"/>
                    <a:pt x="120000" y="61818"/>
                  </a:cubicBezTo>
                  <a:cubicBezTo>
                    <a:pt x="120000" y="94545"/>
                    <a:pt x="94545" y="120000"/>
                    <a:pt x="61818" y="120000"/>
                  </a:cubicBezTo>
                  <a:close/>
                  <a:moveTo>
                    <a:pt x="61818" y="14545"/>
                  </a:moveTo>
                  <a:cubicBezTo>
                    <a:pt x="36363" y="14545"/>
                    <a:pt x="14545" y="36363"/>
                    <a:pt x="14545" y="61818"/>
                  </a:cubicBezTo>
                  <a:cubicBezTo>
                    <a:pt x="14545" y="87272"/>
                    <a:pt x="36363" y="105454"/>
                    <a:pt x="61818" y="105454"/>
                  </a:cubicBezTo>
                  <a:cubicBezTo>
                    <a:pt x="83636" y="105454"/>
                    <a:pt x="105454" y="87272"/>
                    <a:pt x="105454" y="61818"/>
                  </a:cubicBezTo>
                  <a:cubicBezTo>
                    <a:pt x="105454" y="36363"/>
                    <a:pt x="83636" y="14545"/>
                    <a:pt x="61818" y="14545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4" name="Shape 74"/>
            <p:cNvSpPr/>
            <p:nvPr/>
          </p:nvSpPr>
          <p:spPr>
            <a:xfrm>
              <a:off x="66675" y="903287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6000" y="0"/>
                    <a:pt x="120000" y="27000"/>
                    <a:pt x="120000" y="60000"/>
                  </a:cubicBezTo>
                  <a:cubicBezTo>
                    <a:pt x="120000" y="93000"/>
                    <a:pt x="96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6000" y="12000"/>
                    <a:pt x="12000" y="36000"/>
                    <a:pt x="12000" y="60000"/>
                  </a:cubicBezTo>
                  <a:cubicBezTo>
                    <a:pt x="12000" y="87000"/>
                    <a:pt x="36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6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5" name="Shape 75"/>
            <p:cNvSpPr/>
            <p:nvPr/>
          </p:nvSpPr>
          <p:spPr>
            <a:xfrm>
              <a:off x="0" y="3897312"/>
              <a:ext cx="133200" cy="266700"/>
            </a:xfrm>
            <a:custGeom>
              <a:pathLst>
                <a:path extrusionOk="0" h="120000" w="120000">
                  <a:moveTo>
                    <a:pt x="98571" y="120000"/>
                  </a:moveTo>
                  <a:lnTo>
                    <a:pt x="0" y="4285"/>
                  </a:lnTo>
                  <a:lnTo>
                    <a:pt x="17142" y="0"/>
                  </a:lnTo>
                  <a:lnTo>
                    <a:pt x="120000" y="115714"/>
                  </a:lnTo>
                  <a:lnTo>
                    <a:pt x="98571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76" name="Shape 76"/>
            <p:cNvSpPr/>
            <p:nvPr/>
          </p:nvSpPr>
          <p:spPr>
            <a:xfrm>
              <a:off x="66675" y="4149725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4000"/>
                    <a:pt x="33000" y="108000"/>
                    <a:pt x="60000" y="108000"/>
                  </a:cubicBezTo>
                  <a:cubicBezTo>
                    <a:pt x="87000" y="108000"/>
                    <a:pt x="108000" y="84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7" name="Shape 77"/>
            <p:cNvSpPr/>
            <p:nvPr/>
          </p:nvSpPr>
          <p:spPr>
            <a:xfrm>
              <a:off x="0" y="1644650"/>
              <a:ext cx="133200" cy="270000"/>
            </a:xfrm>
            <a:custGeom>
              <a:pathLst>
                <a:path extrusionOk="0" h="120000" w="120000">
                  <a:moveTo>
                    <a:pt x="17142" y="120000"/>
                  </a:moveTo>
                  <a:lnTo>
                    <a:pt x="0" y="115764"/>
                  </a:lnTo>
                  <a:lnTo>
                    <a:pt x="98571" y="0"/>
                  </a:lnTo>
                  <a:lnTo>
                    <a:pt x="120000" y="4235"/>
                  </a:lnTo>
                  <a:lnTo>
                    <a:pt x="17142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78" name="Shape 78"/>
            <p:cNvSpPr/>
            <p:nvPr/>
          </p:nvSpPr>
          <p:spPr>
            <a:xfrm>
              <a:off x="66675" y="1468437"/>
              <a:ext cx="190500" cy="190499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4000"/>
                    <a:pt x="33000" y="108000"/>
                    <a:pt x="60000" y="108000"/>
                  </a:cubicBezTo>
                  <a:cubicBezTo>
                    <a:pt x="87000" y="108000"/>
                    <a:pt x="108000" y="84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9" name="Shape 79"/>
            <p:cNvSpPr/>
            <p:nvPr/>
          </p:nvSpPr>
          <p:spPr>
            <a:xfrm>
              <a:off x="695325" y="4763"/>
              <a:ext cx="309600" cy="1558799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08923" y="120000"/>
                  </a:lnTo>
                  <a:lnTo>
                    <a:pt x="108923" y="98370"/>
                  </a:lnTo>
                  <a:lnTo>
                    <a:pt x="0" y="76863"/>
                  </a:lnTo>
                  <a:lnTo>
                    <a:pt x="0" y="0"/>
                  </a:lnTo>
                  <a:lnTo>
                    <a:pt x="11076" y="0"/>
                  </a:lnTo>
                  <a:lnTo>
                    <a:pt x="11076" y="76130"/>
                  </a:lnTo>
                  <a:lnTo>
                    <a:pt x="120000" y="97270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80" name="Shape 80"/>
            <p:cNvSpPr/>
            <p:nvPr/>
          </p:nvSpPr>
          <p:spPr>
            <a:xfrm>
              <a:off x="57150" y="4881562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6000" y="12000"/>
                    <a:pt x="12000" y="33000"/>
                    <a:pt x="12000" y="60000"/>
                  </a:cubicBezTo>
                  <a:cubicBezTo>
                    <a:pt x="12000" y="87000"/>
                    <a:pt x="36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81" name="Shape 81"/>
            <p:cNvSpPr/>
            <p:nvPr/>
          </p:nvSpPr>
          <p:spPr>
            <a:xfrm>
              <a:off x="138113" y="5060950"/>
              <a:ext cx="304800" cy="1778100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10625" y="120000"/>
                  </a:lnTo>
                  <a:lnTo>
                    <a:pt x="110625" y="38571"/>
                  </a:lnTo>
                  <a:lnTo>
                    <a:pt x="0" y="19607"/>
                  </a:lnTo>
                  <a:lnTo>
                    <a:pt x="0" y="0"/>
                  </a:lnTo>
                  <a:lnTo>
                    <a:pt x="9375" y="0"/>
                  </a:lnTo>
                  <a:lnTo>
                    <a:pt x="9375" y="18964"/>
                  </a:lnTo>
                  <a:lnTo>
                    <a:pt x="120000" y="37928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82" name="Shape 82"/>
            <p:cNvSpPr/>
            <p:nvPr/>
          </p:nvSpPr>
          <p:spPr>
            <a:xfrm>
              <a:off x="561975" y="6430962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6000" y="12000"/>
                    <a:pt x="12000" y="33000"/>
                    <a:pt x="12000" y="60000"/>
                  </a:cubicBezTo>
                  <a:cubicBezTo>
                    <a:pt x="12000" y="87000"/>
                    <a:pt x="36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83" name="Shape 83"/>
            <p:cNvSpPr/>
            <p:nvPr/>
          </p:nvSpPr>
          <p:spPr>
            <a:xfrm>
              <a:off x="642937" y="6610350"/>
              <a:ext cx="23700" cy="243000"/>
            </a:xfrm>
            <a:prstGeom prst="rect">
              <a:avLst/>
            </a:pr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84" name="Shape 84"/>
            <p:cNvSpPr/>
            <p:nvPr/>
          </p:nvSpPr>
          <p:spPr>
            <a:xfrm>
              <a:off x="76200" y="6430962"/>
              <a:ext cx="190500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6000" y="0"/>
                    <a:pt x="120000" y="27000"/>
                    <a:pt x="120000" y="60000"/>
                  </a:cubicBezTo>
                  <a:cubicBezTo>
                    <a:pt x="120000" y="93000"/>
                    <a:pt x="96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6000" y="12000"/>
                    <a:pt x="12000" y="33000"/>
                    <a:pt x="12000" y="60000"/>
                  </a:cubicBezTo>
                  <a:cubicBezTo>
                    <a:pt x="12000" y="87000"/>
                    <a:pt x="36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85" name="Shape 85"/>
            <p:cNvSpPr/>
            <p:nvPr/>
          </p:nvSpPr>
          <p:spPr>
            <a:xfrm>
              <a:off x="0" y="5978525"/>
              <a:ext cx="190500" cy="462000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05000" y="120000"/>
                  </a:lnTo>
                  <a:lnTo>
                    <a:pt x="105000" y="47010"/>
                  </a:lnTo>
                  <a:lnTo>
                    <a:pt x="0" y="3711"/>
                  </a:lnTo>
                  <a:lnTo>
                    <a:pt x="12000" y="0"/>
                  </a:lnTo>
                  <a:lnTo>
                    <a:pt x="120000" y="44536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86" name="Shape 86"/>
            <p:cNvSpPr/>
            <p:nvPr/>
          </p:nvSpPr>
          <p:spPr>
            <a:xfrm>
              <a:off x="1014412" y="1801813"/>
              <a:ext cx="214200" cy="755700"/>
            </a:xfrm>
            <a:custGeom>
              <a:pathLst>
                <a:path extrusionOk="0" h="120000" w="120000">
                  <a:moveTo>
                    <a:pt x="10666" y="120000"/>
                  </a:moveTo>
                  <a:lnTo>
                    <a:pt x="0" y="120000"/>
                  </a:lnTo>
                  <a:lnTo>
                    <a:pt x="0" y="32268"/>
                  </a:lnTo>
                  <a:lnTo>
                    <a:pt x="112000" y="0"/>
                  </a:lnTo>
                  <a:lnTo>
                    <a:pt x="120000" y="2268"/>
                  </a:lnTo>
                  <a:lnTo>
                    <a:pt x="10666" y="33025"/>
                  </a:lnTo>
                  <a:lnTo>
                    <a:pt x="10666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87" name="Shape 87"/>
            <p:cNvSpPr/>
            <p:nvPr/>
          </p:nvSpPr>
          <p:spPr>
            <a:xfrm>
              <a:off x="938212" y="2547938"/>
              <a:ext cx="166800" cy="160200"/>
            </a:xfrm>
            <a:custGeom>
              <a:pathLst>
                <a:path extrusionOk="0" h="120000" w="120000">
                  <a:moveTo>
                    <a:pt x="61714" y="120000"/>
                  </a:moveTo>
                  <a:cubicBezTo>
                    <a:pt x="27428" y="120000"/>
                    <a:pt x="0" y="91764"/>
                    <a:pt x="0" y="60000"/>
                  </a:cubicBezTo>
                  <a:cubicBezTo>
                    <a:pt x="0" y="24705"/>
                    <a:pt x="27428" y="0"/>
                    <a:pt x="61714" y="0"/>
                  </a:cubicBezTo>
                  <a:cubicBezTo>
                    <a:pt x="92571" y="0"/>
                    <a:pt x="120000" y="24705"/>
                    <a:pt x="120000" y="60000"/>
                  </a:cubicBezTo>
                  <a:cubicBezTo>
                    <a:pt x="120000" y="91764"/>
                    <a:pt x="92571" y="120000"/>
                    <a:pt x="61714" y="120000"/>
                  </a:cubicBezTo>
                  <a:close/>
                  <a:moveTo>
                    <a:pt x="61714" y="14117"/>
                  </a:moveTo>
                  <a:cubicBezTo>
                    <a:pt x="34285" y="14117"/>
                    <a:pt x="13714" y="35294"/>
                    <a:pt x="13714" y="60000"/>
                  </a:cubicBezTo>
                  <a:cubicBezTo>
                    <a:pt x="13714" y="84705"/>
                    <a:pt x="34285" y="105882"/>
                    <a:pt x="61714" y="105882"/>
                  </a:cubicBezTo>
                  <a:cubicBezTo>
                    <a:pt x="85714" y="105882"/>
                    <a:pt x="106285" y="84705"/>
                    <a:pt x="106285" y="60000"/>
                  </a:cubicBezTo>
                  <a:cubicBezTo>
                    <a:pt x="106285" y="35294"/>
                    <a:pt x="85714" y="14117"/>
                    <a:pt x="61714" y="14117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88" name="Shape 88"/>
            <p:cNvSpPr/>
            <p:nvPr/>
          </p:nvSpPr>
          <p:spPr>
            <a:xfrm>
              <a:off x="595312" y="4763"/>
              <a:ext cx="638099" cy="4026000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15522" y="120000"/>
                  </a:lnTo>
                  <a:lnTo>
                    <a:pt x="115522" y="109353"/>
                  </a:lnTo>
                  <a:lnTo>
                    <a:pt x="0" y="91088"/>
                  </a:lnTo>
                  <a:lnTo>
                    <a:pt x="0" y="0"/>
                  </a:lnTo>
                  <a:lnTo>
                    <a:pt x="4477" y="0"/>
                  </a:lnTo>
                  <a:lnTo>
                    <a:pt x="4477" y="90662"/>
                  </a:lnTo>
                  <a:lnTo>
                    <a:pt x="120000" y="108927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89" name="Shape 89"/>
            <p:cNvSpPr/>
            <p:nvPr/>
          </p:nvSpPr>
          <p:spPr>
            <a:xfrm>
              <a:off x="1223962" y="1382712"/>
              <a:ext cx="142800" cy="476099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04000" y="120000"/>
                  </a:lnTo>
                  <a:lnTo>
                    <a:pt x="104000" y="33600"/>
                  </a:lnTo>
                  <a:lnTo>
                    <a:pt x="0" y="3600"/>
                  </a:lnTo>
                  <a:lnTo>
                    <a:pt x="12000" y="0"/>
                  </a:lnTo>
                  <a:lnTo>
                    <a:pt x="120000" y="32400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90" name="Shape 90"/>
            <p:cNvSpPr/>
            <p:nvPr/>
          </p:nvSpPr>
          <p:spPr>
            <a:xfrm>
              <a:off x="1300162" y="1849438"/>
              <a:ext cx="109500" cy="108000"/>
            </a:xfrm>
            <a:custGeom>
              <a:pathLst>
                <a:path extrusionOk="0" h="120000" w="120000">
                  <a:moveTo>
                    <a:pt x="62608" y="120000"/>
                  </a:moveTo>
                  <a:cubicBezTo>
                    <a:pt x="26086" y="120000"/>
                    <a:pt x="0" y="93913"/>
                    <a:pt x="0" y="62608"/>
                  </a:cubicBezTo>
                  <a:cubicBezTo>
                    <a:pt x="0" y="26086"/>
                    <a:pt x="26086" y="0"/>
                    <a:pt x="62608" y="0"/>
                  </a:cubicBezTo>
                  <a:cubicBezTo>
                    <a:pt x="93913" y="0"/>
                    <a:pt x="120000" y="26086"/>
                    <a:pt x="120000" y="62608"/>
                  </a:cubicBezTo>
                  <a:cubicBezTo>
                    <a:pt x="120000" y="93913"/>
                    <a:pt x="93913" y="120000"/>
                    <a:pt x="62608" y="120000"/>
                  </a:cubicBezTo>
                  <a:close/>
                  <a:moveTo>
                    <a:pt x="62608" y="20869"/>
                  </a:moveTo>
                  <a:cubicBezTo>
                    <a:pt x="41739" y="20869"/>
                    <a:pt x="20869" y="41739"/>
                    <a:pt x="20869" y="62608"/>
                  </a:cubicBezTo>
                  <a:cubicBezTo>
                    <a:pt x="20869" y="83478"/>
                    <a:pt x="41739" y="99130"/>
                    <a:pt x="62608" y="99130"/>
                  </a:cubicBezTo>
                  <a:cubicBezTo>
                    <a:pt x="83478" y="99130"/>
                    <a:pt x="99130" y="83478"/>
                    <a:pt x="99130" y="62608"/>
                  </a:cubicBezTo>
                  <a:cubicBezTo>
                    <a:pt x="99130" y="41739"/>
                    <a:pt x="83478" y="20869"/>
                    <a:pt x="62608" y="20869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91" name="Shape 91"/>
            <p:cNvSpPr/>
            <p:nvPr/>
          </p:nvSpPr>
          <p:spPr>
            <a:xfrm>
              <a:off x="280987" y="3417887"/>
              <a:ext cx="142800" cy="474600"/>
            </a:xfrm>
            <a:custGeom>
              <a:pathLst>
                <a:path extrusionOk="0" h="120000" w="120000">
                  <a:moveTo>
                    <a:pt x="16000" y="120000"/>
                  </a:moveTo>
                  <a:lnTo>
                    <a:pt x="0" y="120000"/>
                  </a:lnTo>
                  <a:lnTo>
                    <a:pt x="0" y="32107"/>
                  </a:lnTo>
                  <a:lnTo>
                    <a:pt x="108000" y="0"/>
                  </a:lnTo>
                  <a:lnTo>
                    <a:pt x="120000" y="3210"/>
                  </a:lnTo>
                  <a:lnTo>
                    <a:pt x="16000" y="33311"/>
                  </a:lnTo>
                  <a:lnTo>
                    <a:pt x="16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92" name="Shape 92"/>
            <p:cNvSpPr/>
            <p:nvPr/>
          </p:nvSpPr>
          <p:spPr>
            <a:xfrm>
              <a:off x="238125" y="3883025"/>
              <a:ext cx="109500" cy="109500"/>
            </a:xfrm>
            <a:custGeom>
              <a:pathLst>
                <a:path extrusionOk="0" h="120000" w="120000">
                  <a:moveTo>
                    <a:pt x="57391" y="120000"/>
                  </a:moveTo>
                  <a:cubicBezTo>
                    <a:pt x="26086" y="120000"/>
                    <a:pt x="0" y="93913"/>
                    <a:pt x="0" y="62608"/>
                  </a:cubicBezTo>
                  <a:cubicBezTo>
                    <a:pt x="0" y="26086"/>
                    <a:pt x="26086" y="0"/>
                    <a:pt x="57391" y="0"/>
                  </a:cubicBezTo>
                  <a:cubicBezTo>
                    <a:pt x="88695" y="0"/>
                    <a:pt x="120000" y="26086"/>
                    <a:pt x="120000" y="62608"/>
                  </a:cubicBezTo>
                  <a:cubicBezTo>
                    <a:pt x="120000" y="93913"/>
                    <a:pt x="88695" y="120000"/>
                    <a:pt x="57391" y="120000"/>
                  </a:cubicBezTo>
                  <a:close/>
                  <a:moveTo>
                    <a:pt x="57391" y="20869"/>
                  </a:moveTo>
                  <a:cubicBezTo>
                    <a:pt x="36521" y="20869"/>
                    <a:pt x="20869" y="41739"/>
                    <a:pt x="20869" y="62608"/>
                  </a:cubicBezTo>
                  <a:cubicBezTo>
                    <a:pt x="20869" y="83478"/>
                    <a:pt x="36521" y="99130"/>
                    <a:pt x="57391" y="99130"/>
                  </a:cubicBezTo>
                  <a:cubicBezTo>
                    <a:pt x="78260" y="99130"/>
                    <a:pt x="99130" y="83478"/>
                    <a:pt x="99130" y="62608"/>
                  </a:cubicBezTo>
                  <a:cubicBezTo>
                    <a:pt x="99130" y="41739"/>
                    <a:pt x="78260" y="20869"/>
                    <a:pt x="57391" y="20869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93" name="Shape 93"/>
            <p:cNvSpPr/>
            <p:nvPr/>
          </p:nvSpPr>
          <p:spPr>
            <a:xfrm>
              <a:off x="4762" y="2166938"/>
              <a:ext cx="114300" cy="452400"/>
            </a:xfrm>
            <a:custGeom>
              <a:pathLst>
                <a:path extrusionOk="0" h="120000" w="120000">
                  <a:moveTo>
                    <a:pt x="10000" y="119999"/>
                  </a:moveTo>
                  <a:lnTo>
                    <a:pt x="0" y="116210"/>
                  </a:lnTo>
                  <a:lnTo>
                    <a:pt x="100000" y="90947"/>
                  </a:lnTo>
                  <a:lnTo>
                    <a:pt x="100000" y="0"/>
                  </a:lnTo>
                  <a:lnTo>
                    <a:pt x="120000" y="0"/>
                  </a:lnTo>
                  <a:lnTo>
                    <a:pt x="120000" y="93473"/>
                  </a:lnTo>
                  <a:lnTo>
                    <a:pt x="10000" y="119999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94" name="Shape 94"/>
            <p:cNvSpPr/>
            <p:nvPr/>
          </p:nvSpPr>
          <p:spPr>
            <a:xfrm>
              <a:off x="52388" y="2066925"/>
              <a:ext cx="109500" cy="109500"/>
            </a:xfrm>
            <a:custGeom>
              <a:pathLst>
                <a:path extrusionOk="0" h="120000" w="120000">
                  <a:moveTo>
                    <a:pt x="62608" y="120000"/>
                  </a:moveTo>
                  <a:cubicBezTo>
                    <a:pt x="26086" y="120000"/>
                    <a:pt x="0" y="93913"/>
                    <a:pt x="0" y="62608"/>
                  </a:cubicBezTo>
                  <a:cubicBezTo>
                    <a:pt x="0" y="26086"/>
                    <a:pt x="26086" y="0"/>
                    <a:pt x="62608" y="0"/>
                  </a:cubicBezTo>
                  <a:cubicBezTo>
                    <a:pt x="93913" y="0"/>
                    <a:pt x="120000" y="26086"/>
                    <a:pt x="120000" y="62608"/>
                  </a:cubicBezTo>
                  <a:cubicBezTo>
                    <a:pt x="120000" y="93913"/>
                    <a:pt x="93913" y="120000"/>
                    <a:pt x="62608" y="120000"/>
                  </a:cubicBezTo>
                  <a:close/>
                  <a:moveTo>
                    <a:pt x="62608" y="20869"/>
                  </a:moveTo>
                  <a:cubicBezTo>
                    <a:pt x="41739" y="20869"/>
                    <a:pt x="20869" y="41739"/>
                    <a:pt x="20869" y="62608"/>
                  </a:cubicBezTo>
                  <a:cubicBezTo>
                    <a:pt x="20869" y="83478"/>
                    <a:pt x="41739" y="99130"/>
                    <a:pt x="62608" y="99130"/>
                  </a:cubicBezTo>
                  <a:cubicBezTo>
                    <a:pt x="83478" y="99130"/>
                    <a:pt x="99130" y="83478"/>
                    <a:pt x="99130" y="62608"/>
                  </a:cubicBezTo>
                  <a:cubicBezTo>
                    <a:pt x="99130" y="41739"/>
                    <a:pt x="83478" y="20869"/>
                    <a:pt x="62608" y="20869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95" name="Shape 95"/>
            <p:cNvSpPr/>
            <p:nvPr/>
          </p:nvSpPr>
          <p:spPr>
            <a:xfrm>
              <a:off x="1228725" y="4662487"/>
              <a:ext cx="23700" cy="2181300"/>
            </a:xfrm>
            <a:prstGeom prst="rect">
              <a:avLst/>
            </a:pr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96" name="Shape 96"/>
            <p:cNvSpPr/>
            <p:nvPr/>
          </p:nvSpPr>
          <p:spPr>
            <a:xfrm>
              <a:off x="1319212" y="5041900"/>
              <a:ext cx="371399" cy="1801800"/>
            </a:xfrm>
            <a:custGeom>
              <a:pathLst>
                <a:path extrusionOk="0" h="120000" w="120000">
                  <a:moveTo>
                    <a:pt x="7692" y="120000"/>
                  </a:moveTo>
                  <a:lnTo>
                    <a:pt x="0" y="120000"/>
                  </a:lnTo>
                  <a:lnTo>
                    <a:pt x="0" y="54449"/>
                  </a:lnTo>
                  <a:lnTo>
                    <a:pt x="0" y="54132"/>
                  </a:lnTo>
                  <a:lnTo>
                    <a:pt x="112307" y="0"/>
                  </a:lnTo>
                  <a:lnTo>
                    <a:pt x="120000" y="634"/>
                  </a:lnTo>
                  <a:lnTo>
                    <a:pt x="7692" y="54766"/>
                  </a:lnTo>
                  <a:lnTo>
                    <a:pt x="7692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97" name="Shape 97"/>
            <p:cNvSpPr/>
            <p:nvPr/>
          </p:nvSpPr>
          <p:spPr>
            <a:xfrm>
              <a:off x="1147762" y="4481512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4000" y="108000"/>
                    <a:pt x="108000" y="87000"/>
                    <a:pt x="108000" y="60000"/>
                  </a:cubicBezTo>
                  <a:cubicBezTo>
                    <a:pt x="108000" y="33000"/>
                    <a:pt x="84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98" name="Shape 98"/>
            <p:cNvSpPr/>
            <p:nvPr/>
          </p:nvSpPr>
          <p:spPr>
            <a:xfrm>
              <a:off x="819150" y="3983037"/>
              <a:ext cx="347700" cy="2860800"/>
            </a:xfrm>
            <a:custGeom>
              <a:pathLst>
                <a:path extrusionOk="0" h="120000" w="120000">
                  <a:moveTo>
                    <a:pt x="120000" y="120000"/>
                  </a:moveTo>
                  <a:lnTo>
                    <a:pt x="110136" y="120000"/>
                  </a:lnTo>
                  <a:lnTo>
                    <a:pt x="110136" y="78912"/>
                  </a:lnTo>
                  <a:lnTo>
                    <a:pt x="0" y="199"/>
                  </a:lnTo>
                  <a:lnTo>
                    <a:pt x="8219" y="0"/>
                  </a:lnTo>
                  <a:lnTo>
                    <a:pt x="120000" y="78912"/>
                  </a:lnTo>
                  <a:lnTo>
                    <a:pt x="12000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99" name="Shape 99"/>
            <p:cNvSpPr/>
            <p:nvPr/>
          </p:nvSpPr>
          <p:spPr>
            <a:xfrm>
              <a:off x="728662" y="3806825"/>
              <a:ext cx="190499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4000"/>
                    <a:pt x="33000" y="108000"/>
                    <a:pt x="60000" y="108000"/>
                  </a:cubicBezTo>
                  <a:cubicBezTo>
                    <a:pt x="87000" y="108000"/>
                    <a:pt x="108000" y="84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0" name="Shape 100"/>
            <p:cNvSpPr/>
            <p:nvPr/>
          </p:nvSpPr>
          <p:spPr>
            <a:xfrm>
              <a:off x="1624012" y="4867275"/>
              <a:ext cx="190499" cy="1890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4000" y="108000"/>
                    <a:pt x="108000" y="87000"/>
                    <a:pt x="108000" y="60000"/>
                  </a:cubicBezTo>
                  <a:cubicBezTo>
                    <a:pt x="108000" y="33000"/>
                    <a:pt x="84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1" name="Shape 101"/>
            <p:cNvSpPr/>
            <p:nvPr/>
          </p:nvSpPr>
          <p:spPr>
            <a:xfrm>
              <a:off x="1404937" y="5422900"/>
              <a:ext cx="371399" cy="1425600"/>
            </a:xfrm>
            <a:custGeom>
              <a:pathLst>
                <a:path extrusionOk="0" h="120000" w="120000">
                  <a:moveTo>
                    <a:pt x="9230" y="120000"/>
                  </a:moveTo>
                  <a:lnTo>
                    <a:pt x="0" y="120000"/>
                  </a:lnTo>
                  <a:lnTo>
                    <a:pt x="0" y="68819"/>
                  </a:lnTo>
                  <a:lnTo>
                    <a:pt x="0" y="68418"/>
                  </a:lnTo>
                  <a:lnTo>
                    <a:pt x="113846" y="0"/>
                  </a:lnTo>
                  <a:lnTo>
                    <a:pt x="120000" y="801"/>
                  </a:lnTo>
                  <a:lnTo>
                    <a:pt x="9230" y="69220"/>
                  </a:lnTo>
                  <a:lnTo>
                    <a:pt x="923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102" name="Shape 102"/>
            <p:cNvSpPr/>
            <p:nvPr/>
          </p:nvSpPr>
          <p:spPr>
            <a:xfrm>
              <a:off x="1666875" y="5945187"/>
              <a:ext cx="152400" cy="912900"/>
            </a:xfrm>
            <a:custGeom>
              <a:pathLst>
                <a:path extrusionOk="0" h="120000" w="120000">
                  <a:moveTo>
                    <a:pt x="18750" y="120000"/>
                  </a:moveTo>
                  <a:lnTo>
                    <a:pt x="0" y="118747"/>
                  </a:lnTo>
                  <a:lnTo>
                    <a:pt x="101250" y="79930"/>
                  </a:lnTo>
                  <a:lnTo>
                    <a:pt x="101250" y="0"/>
                  </a:lnTo>
                  <a:lnTo>
                    <a:pt x="120000" y="0"/>
                  </a:lnTo>
                  <a:lnTo>
                    <a:pt x="120000" y="80556"/>
                  </a:lnTo>
                  <a:lnTo>
                    <a:pt x="18750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103" name="Shape 103"/>
            <p:cNvSpPr/>
            <p:nvPr/>
          </p:nvSpPr>
          <p:spPr>
            <a:xfrm>
              <a:off x="1709738" y="5246687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4" name="Shape 104"/>
            <p:cNvSpPr/>
            <p:nvPr/>
          </p:nvSpPr>
          <p:spPr>
            <a:xfrm>
              <a:off x="1709738" y="5764212"/>
              <a:ext cx="190500" cy="190500"/>
            </a:xfrm>
            <a:custGeom>
              <a:pathLst>
                <a:path extrusionOk="0" h="120000" w="120000">
                  <a:moveTo>
                    <a:pt x="60000" y="120000"/>
                  </a:moveTo>
                  <a:cubicBezTo>
                    <a:pt x="27000" y="120000"/>
                    <a:pt x="0" y="93000"/>
                    <a:pt x="0" y="60000"/>
                  </a:cubicBezTo>
                  <a:cubicBezTo>
                    <a:pt x="0" y="27000"/>
                    <a:pt x="27000" y="0"/>
                    <a:pt x="60000" y="0"/>
                  </a:cubicBezTo>
                  <a:cubicBezTo>
                    <a:pt x="93000" y="0"/>
                    <a:pt x="120000" y="27000"/>
                    <a:pt x="120000" y="60000"/>
                  </a:cubicBezTo>
                  <a:cubicBezTo>
                    <a:pt x="120000" y="93000"/>
                    <a:pt x="93000" y="120000"/>
                    <a:pt x="60000" y="120000"/>
                  </a:cubicBezTo>
                  <a:close/>
                  <a:moveTo>
                    <a:pt x="60000" y="12000"/>
                  </a:moveTo>
                  <a:cubicBezTo>
                    <a:pt x="33000" y="12000"/>
                    <a:pt x="12000" y="33000"/>
                    <a:pt x="12000" y="60000"/>
                  </a:cubicBezTo>
                  <a:cubicBezTo>
                    <a:pt x="12000" y="87000"/>
                    <a:pt x="33000" y="108000"/>
                    <a:pt x="60000" y="108000"/>
                  </a:cubicBezTo>
                  <a:cubicBezTo>
                    <a:pt x="87000" y="108000"/>
                    <a:pt x="108000" y="87000"/>
                    <a:pt x="108000" y="60000"/>
                  </a:cubicBezTo>
                  <a:cubicBezTo>
                    <a:pt x="108000" y="33000"/>
                    <a:pt x="87000" y="12000"/>
                    <a:pt x="60000" y="12000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5" name="Shape 105"/>
            <p:cNvSpPr/>
            <p:nvPr/>
          </p:nvSpPr>
          <p:spPr>
            <a:xfrm>
              <a:off x="1766888" y="6330950"/>
              <a:ext cx="419100" cy="527100"/>
            </a:xfrm>
            <a:custGeom>
              <a:pathLst>
                <a:path extrusionOk="0" h="120000" w="120000">
                  <a:moveTo>
                    <a:pt x="5454" y="119999"/>
                  </a:moveTo>
                  <a:lnTo>
                    <a:pt x="0" y="117831"/>
                  </a:lnTo>
                  <a:lnTo>
                    <a:pt x="20454" y="74457"/>
                  </a:lnTo>
                  <a:lnTo>
                    <a:pt x="115909" y="0"/>
                  </a:lnTo>
                  <a:lnTo>
                    <a:pt x="120000" y="4337"/>
                  </a:lnTo>
                  <a:lnTo>
                    <a:pt x="27272" y="77710"/>
                  </a:lnTo>
                  <a:lnTo>
                    <a:pt x="5454" y="119999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106" name="Shape 106"/>
            <p:cNvSpPr/>
            <p:nvPr/>
          </p:nvSpPr>
          <p:spPr>
            <a:xfrm>
              <a:off x="2147888" y="6221412"/>
              <a:ext cx="157200" cy="147600"/>
            </a:xfrm>
            <a:custGeom>
              <a:pathLst>
                <a:path extrusionOk="0" h="120000" w="120000">
                  <a:moveTo>
                    <a:pt x="58181" y="120000"/>
                  </a:moveTo>
                  <a:cubicBezTo>
                    <a:pt x="43636" y="120000"/>
                    <a:pt x="29090" y="112258"/>
                    <a:pt x="18181" y="100645"/>
                  </a:cubicBezTo>
                  <a:cubicBezTo>
                    <a:pt x="7272" y="92903"/>
                    <a:pt x="0" y="77419"/>
                    <a:pt x="0" y="58064"/>
                  </a:cubicBezTo>
                  <a:cubicBezTo>
                    <a:pt x="0" y="42580"/>
                    <a:pt x="7272" y="27096"/>
                    <a:pt x="18181" y="15483"/>
                  </a:cubicBezTo>
                  <a:cubicBezTo>
                    <a:pt x="29090" y="3870"/>
                    <a:pt x="43636" y="0"/>
                    <a:pt x="58181" y="0"/>
                  </a:cubicBezTo>
                  <a:cubicBezTo>
                    <a:pt x="72727" y="0"/>
                    <a:pt x="87272" y="3870"/>
                    <a:pt x="98181" y="15483"/>
                  </a:cubicBezTo>
                  <a:cubicBezTo>
                    <a:pt x="120000" y="38709"/>
                    <a:pt x="120000" y="77419"/>
                    <a:pt x="98181" y="100645"/>
                  </a:cubicBezTo>
                  <a:cubicBezTo>
                    <a:pt x="87272" y="112258"/>
                    <a:pt x="72727" y="120000"/>
                    <a:pt x="58181" y="120000"/>
                  </a:cubicBezTo>
                  <a:close/>
                  <a:moveTo>
                    <a:pt x="58181" y="15483"/>
                  </a:moveTo>
                  <a:cubicBezTo>
                    <a:pt x="47272" y="15483"/>
                    <a:pt x="36363" y="19354"/>
                    <a:pt x="29090" y="27096"/>
                  </a:cubicBezTo>
                  <a:cubicBezTo>
                    <a:pt x="21818" y="34838"/>
                    <a:pt x="14545" y="46451"/>
                    <a:pt x="14545" y="58064"/>
                  </a:cubicBezTo>
                  <a:cubicBezTo>
                    <a:pt x="14545" y="73548"/>
                    <a:pt x="21818" y="81290"/>
                    <a:pt x="29090" y="92903"/>
                  </a:cubicBezTo>
                  <a:cubicBezTo>
                    <a:pt x="36363" y="100645"/>
                    <a:pt x="47272" y="104516"/>
                    <a:pt x="58181" y="104516"/>
                  </a:cubicBezTo>
                  <a:cubicBezTo>
                    <a:pt x="69090" y="104516"/>
                    <a:pt x="80000" y="100645"/>
                    <a:pt x="87272" y="92903"/>
                  </a:cubicBezTo>
                  <a:cubicBezTo>
                    <a:pt x="105454" y="73548"/>
                    <a:pt x="105454" y="46451"/>
                    <a:pt x="87272" y="27096"/>
                  </a:cubicBezTo>
                  <a:cubicBezTo>
                    <a:pt x="80000" y="19354"/>
                    <a:pt x="69090" y="15483"/>
                    <a:pt x="58181" y="15483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07" name="Shape 107"/>
            <p:cNvSpPr/>
            <p:nvPr/>
          </p:nvSpPr>
          <p:spPr>
            <a:xfrm>
              <a:off x="504825" y="9525"/>
              <a:ext cx="233400" cy="5103900"/>
            </a:xfrm>
            <a:custGeom>
              <a:pathLst>
                <a:path extrusionOk="0" h="120000" w="120000">
                  <a:moveTo>
                    <a:pt x="107755" y="120000"/>
                  </a:moveTo>
                  <a:lnTo>
                    <a:pt x="105306" y="102793"/>
                  </a:lnTo>
                  <a:lnTo>
                    <a:pt x="0" y="70954"/>
                  </a:lnTo>
                  <a:lnTo>
                    <a:pt x="0" y="0"/>
                  </a:lnTo>
                  <a:lnTo>
                    <a:pt x="12244" y="0"/>
                  </a:lnTo>
                  <a:lnTo>
                    <a:pt x="12244" y="70842"/>
                  </a:lnTo>
                  <a:lnTo>
                    <a:pt x="117551" y="102793"/>
                  </a:lnTo>
                  <a:lnTo>
                    <a:pt x="120000" y="120000"/>
                  </a:lnTo>
                  <a:lnTo>
                    <a:pt x="107755" y="120000"/>
                  </a:ln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</p:sp>
        <p:sp>
          <p:nvSpPr>
            <p:cNvPr id="108" name="Shape 108"/>
            <p:cNvSpPr/>
            <p:nvPr/>
          </p:nvSpPr>
          <p:spPr>
            <a:xfrm>
              <a:off x="633412" y="5103812"/>
              <a:ext cx="185700" cy="185700"/>
            </a:xfrm>
            <a:custGeom>
              <a:pathLst>
                <a:path extrusionOk="0" h="120000" w="120000">
                  <a:moveTo>
                    <a:pt x="61538" y="120000"/>
                  </a:moveTo>
                  <a:cubicBezTo>
                    <a:pt x="27692" y="120000"/>
                    <a:pt x="0" y="92307"/>
                    <a:pt x="0" y="58461"/>
                  </a:cubicBezTo>
                  <a:cubicBezTo>
                    <a:pt x="0" y="27692"/>
                    <a:pt x="27692" y="0"/>
                    <a:pt x="61538" y="0"/>
                  </a:cubicBezTo>
                  <a:cubicBezTo>
                    <a:pt x="92307" y="0"/>
                    <a:pt x="120000" y="27692"/>
                    <a:pt x="120000" y="58461"/>
                  </a:cubicBezTo>
                  <a:cubicBezTo>
                    <a:pt x="120000" y="92307"/>
                    <a:pt x="92307" y="120000"/>
                    <a:pt x="61538" y="120000"/>
                  </a:cubicBezTo>
                  <a:close/>
                  <a:moveTo>
                    <a:pt x="61538" y="12307"/>
                  </a:moveTo>
                  <a:cubicBezTo>
                    <a:pt x="33846" y="12307"/>
                    <a:pt x="12307" y="33846"/>
                    <a:pt x="12307" y="58461"/>
                  </a:cubicBezTo>
                  <a:cubicBezTo>
                    <a:pt x="12307" y="86153"/>
                    <a:pt x="33846" y="107692"/>
                    <a:pt x="61538" y="107692"/>
                  </a:cubicBezTo>
                  <a:cubicBezTo>
                    <a:pt x="86153" y="107692"/>
                    <a:pt x="107692" y="86153"/>
                    <a:pt x="107692" y="58461"/>
                  </a:cubicBezTo>
                  <a:cubicBezTo>
                    <a:pt x="107692" y="33846"/>
                    <a:pt x="86153" y="12307"/>
                    <a:pt x="61538" y="12307"/>
                  </a:cubicBezTo>
                  <a:close/>
                </a:path>
              </a:pathLst>
            </a:custGeom>
            <a:gradFill>
              <a:gsLst>
                <a:gs pos="0">
                  <a:schemeClr val="lt2"/>
                </a:gs>
                <a:gs pos="100000">
                  <a:srgbClr val="3B95DE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68575" lIns="68575" rIns="68575" tIns="6857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109" name="Shape 109"/>
          <p:cNvSpPr txBox="1"/>
          <p:nvPr>
            <p:ph type="ctrTitle"/>
          </p:nvPr>
        </p:nvSpPr>
        <p:spPr>
          <a:xfrm>
            <a:off x="1407318" y="841772"/>
            <a:ext cx="65937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36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10" name="Shape 110"/>
          <p:cNvSpPr txBox="1"/>
          <p:nvPr>
            <p:ph idx="1" type="subTitle"/>
          </p:nvPr>
        </p:nvSpPr>
        <p:spPr>
          <a:xfrm>
            <a:off x="1407318" y="2701528"/>
            <a:ext cx="65937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2"/>
              </a:buClr>
              <a:buFont typeface="Arial"/>
              <a:buNone/>
              <a:defRPr b="0" i="0" sz="15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ctr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1" name="Shape 111"/>
          <p:cNvSpPr txBox="1"/>
          <p:nvPr>
            <p:ph idx="10" type="dt"/>
          </p:nvPr>
        </p:nvSpPr>
        <p:spPr>
          <a:xfrm>
            <a:off x="5308133" y="4057650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2" name="Shape 112"/>
          <p:cNvSpPr txBox="1"/>
          <p:nvPr>
            <p:ph idx="11" type="ftr"/>
          </p:nvPr>
        </p:nvSpPr>
        <p:spPr>
          <a:xfrm>
            <a:off x="1407318" y="4057650"/>
            <a:ext cx="384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3" name="Shape 113"/>
          <p:cNvSpPr txBox="1"/>
          <p:nvPr>
            <p:ph idx="12" type="sldNum"/>
          </p:nvPr>
        </p:nvSpPr>
        <p:spPr>
          <a:xfrm>
            <a:off x="7422683" y="4057649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Panoramic Picture with Caption">
    <p:spTree>
      <p:nvGrpSpPr>
        <p:cNvPr id="165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Shape 166"/>
          <p:cNvSpPr txBox="1"/>
          <p:nvPr>
            <p:ph type="title"/>
          </p:nvPr>
        </p:nvSpPr>
        <p:spPr>
          <a:xfrm>
            <a:off x="856057" y="3228498"/>
            <a:ext cx="7434300" cy="6144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67" name="Shape 167"/>
          <p:cNvSpPr/>
          <p:nvPr>
            <p:ph idx="2" type="pic"/>
          </p:nvPr>
        </p:nvSpPr>
        <p:spPr>
          <a:xfrm>
            <a:off x="856058" y="454819"/>
            <a:ext cx="7434300" cy="2474700"/>
          </a:xfrm>
          <a:prstGeom prst="round2DiagRect">
            <a:avLst>
              <a:gd fmla="val 4860" name="adj1"/>
              <a:gd fmla="val 0" name="adj2"/>
            </a:avLst>
          </a:prstGeom>
          <a:noFill/>
          <a:ln cap="sq" cmpd="sng" w="19050">
            <a:solidFill>
              <a:srgbClr val="B3FFFF">
                <a:alpha val="60000"/>
              </a:srgbClr>
            </a:solidFill>
            <a:prstDash val="solid"/>
            <a:miter/>
            <a:headEnd len="med" w="med" type="none"/>
            <a:tailEnd len="med" w="med" type="none"/>
          </a:ln>
          <a:effectLst>
            <a:outerShdw blurRad="88900" rotWithShape="0" algn="t" dir="5400000" dist="38100">
              <a:srgbClr val="000000">
                <a:alpha val="40000"/>
              </a:srgbClr>
            </a:outerShdw>
          </a:effectLst>
        </p:spPr>
        <p:txBody>
          <a:bodyPr anchorCtr="0" anchor="t" bIns="68575" lIns="68575" rIns="68575" tIns="68575"/>
          <a:lstStyle>
            <a:lvl1pPr indent="-1778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45833"/>
              <a:buFont typeface="Arial"/>
              <a:buNone/>
              <a:defRPr b="0" i="0" sz="2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8" name="Shape 168"/>
          <p:cNvSpPr txBox="1"/>
          <p:nvPr>
            <p:ph idx="1" type="body"/>
          </p:nvPr>
        </p:nvSpPr>
        <p:spPr>
          <a:xfrm>
            <a:off x="856022" y="3843014"/>
            <a:ext cx="7433100" cy="5118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9" name="Shape 169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70" name="Shape 170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71" name="Shape 171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Title and Caption"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Shape 173"/>
          <p:cNvSpPr txBox="1"/>
          <p:nvPr>
            <p:ph type="title"/>
          </p:nvPr>
        </p:nvSpPr>
        <p:spPr>
          <a:xfrm>
            <a:off x="856091" y="457200"/>
            <a:ext cx="7429500" cy="2571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74" name="Shape 174"/>
          <p:cNvSpPr txBox="1"/>
          <p:nvPr>
            <p:ph idx="1" type="body"/>
          </p:nvPr>
        </p:nvSpPr>
        <p:spPr>
          <a:xfrm>
            <a:off x="856057" y="3314699"/>
            <a:ext cx="7428300" cy="1028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75" name="Shape 175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76" name="Shape 176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77" name="Shape 177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Quote with Caption">
    <p:spTree>
      <p:nvGrpSpPr>
        <p:cNvPr id="178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Shape 179"/>
          <p:cNvSpPr txBox="1"/>
          <p:nvPr>
            <p:ph type="title"/>
          </p:nvPr>
        </p:nvSpPr>
        <p:spPr>
          <a:xfrm>
            <a:off x="1084659" y="457199"/>
            <a:ext cx="6977100" cy="206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80" name="Shape 180"/>
          <p:cNvSpPr txBox="1"/>
          <p:nvPr>
            <p:ph idx="1" type="body"/>
          </p:nvPr>
        </p:nvSpPr>
        <p:spPr>
          <a:xfrm>
            <a:off x="1290482" y="2524167"/>
            <a:ext cx="6564300" cy="4116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81" name="Shape 181"/>
          <p:cNvSpPr txBox="1"/>
          <p:nvPr>
            <p:ph idx="2" type="body"/>
          </p:nvPr>
        </p:nvSpPr>
        <p:spPr>
          <a:xfrm>
            <a:off x="856058" y="3232439"/>
            <a:ext cx="7429500" cy="1117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82" name="Shape 182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83" name="Shape 183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84" name="Shape 184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  <p:sp>
        <p:nvSpPr>
          <p:cNvPr id="185" name="Shape 185"/>
          <p:cNvSpPr txBox="1"/>
          <p:nvPr/>
        </p:nvSpPr>
        <p:spPr>
          <a:xfrm>
            <a:off x="677634" y="549295"/>
            <a:ext cx="457200" cy="438599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Clr>
                <a:schemeClr val="lt1"/>
              </a:buClr>
              <a:buSzPct val="25000"/>
              <a:buFont typeface="Questrial"/>
              <a:buNone/>
            </a:pPr>
            <a:r>
              <a:rPr b="0" i="0" lang="en" sz="60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“</a:t>
            </a:r>
          </a:p>
        </p:txBody>
      </p:sp>
      <p:sp>
        <p:nvSpPr>
          <p:cNvPr id="186" name="Shape 186"/>
          <p:cNvSpPr txBox="1"/>
          <p:nvPr/>
        </p:nvSpPr>
        <p:spPr>
          <a:xfrm>
            <a:off x="7903027" y="2073729"/>
            <a:ext cx="457200" cy="43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Clr>
                <a:schemeClr val="lt1"/>
              </a:buClr>
              <a:buSzPct val="25000"/>
              <a:buFont typeface="Questrial"/>
              <a:buNone/>
            </a:pPr>
            <a:r>
              <a:rPr b="0" i="0" lang="en" sz="60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Name Card"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Shape 188"/>
          <p:cNvSpPr txBox="1"/>
          <p:nvPr>
            <p:ph type="title"/>
          </p:nvPr>
        </p:nvSpPr>
        <p:spPr>
          <a:xfrm>
            <a:off x="856057" y="1600530"/>
            <a:ext cx="7429500" cy="18840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89" name="Shape 189"/>
          <p:cNvSpPr txBox="1"/>
          <p:nvPr>
            <p:ph idx="1" type="body"/>
          </p:nvPr>
        </p:nvSpPr>
        <p:spPr>
          <a:xfrm>
            <a:off x="856022" y="3493241"/>
            <a:ext cx="7428300" cy="8556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0" name="Shape 190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1" name="Shape 191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2" name="Shape 192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3 Column">
    <p:spTree>
      <p:nvGrpSpPr>
        <p:cNvPr id="193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Shape 194"/>
          <p:cNvSpPr txBox="1"/>
          <p:nvPr>
            <p:ph type="title"/>
          </p:nvPr>
        </p:nvSpPr>
        <p:spPr>
          <a:xfrm>
            <a:off x="856059" y="457200"/>
            <a:ext cx="7429500" cy="142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95" name="Shape 195"/>
          <p:cNvSpPr txBox="1"/>
          <p:nvPr>
            <p:ph idx="1" type="body"/>
          </p:nvPr>
        </p:nvSpPr>
        <p:spPr>
          <a:xfrm>
            <a:off x="856057" y="2005847"/>
            <a:ext cx="2397600" cy="5142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6" name="Shape 196"/>
          <p:cNvSpPr txBox="1"/>
          <p:nvPr>
            <p:ph idx="2" type="body"/>
          </p:nvPr>
        </p:nvSpPr>
        <p:spPr>
          <a:xfrm>
            <a:off x="845938" y="2520197"/>
            <a:ext cx="2406600" cy="18231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7" name="Shape 197"/>
          <p:cNvSpPr txBox="1"/>
          <p:nvPr>
            <p:ph idx="3" type="body"/>
          </p:nvPr>
        </p:nvSpPr>
        <p:spPr>
          <a:xfrm>
            <a:off x="3386074" y="2008226"/>
            <a:ext cx="2388300" cy="5142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8" name="Shape 198"/>
          <p:cNvSpPr txBox="1"/>
          <p:nvPr>
            <p:ph idx="4" type="body"/>
          </p:nvPr>
        </p:nvSpPr>
        <p:spPr>
          <a:xfrm>
            <a:off x="3378159" y="2522576"/>
            <a:ext cx="2397000" cy="18230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99" name="Shape 199"/>
          <p:cNvSpPr txBox="1"/>
          <p:nvPr>
            <p:ph idx="5" type="body"/>
          </p:nvPr>
        </p:nvSpPr>
        <p:spPr>
          <a:xfrm>
            <a:off x="5889331" y="2005847"/>
            <a:ext cx="2396100" cy="5142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0" name="Shape 200"/>
          <p:cNvSpPr txBox="1"/>
          <p:nvPr>
            <p:ph idx="6" type="body"/>
          </p:nvPr>
        </p:nvSpPr>
        <p:spPr>
          <a:xfrm>
            <a:off x="5889331" y="2520197"/>
            <a:ext cx="2396100" cy="18231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1" name="Shape 201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2" name="Shape 202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3" name="Shape 203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3 Picture Column"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Shape 205"/>
          <p:cNvSpPr txBox="1"/>
          <p:nvPr>
            <p:ph type="title"/>
          </p:nvPr>
        </p:nvSpPr>
        <p:spPr>
          <a:xfrm>
            <a:off x="856058" y="457200"/>
            <a:ext cx="7429500" cy="142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206" name="Shape 206"/>
          <p:cNvSpPr txBox="1"/>
          <p:nvPr>
            <p:ph idx="1" type="body"/>
          </p:nvPr>
        </p:nvSpPr>
        <p:spPr>
          <a:xfrm>
            <a:off x="856059" y="3303447"/>
            <a:ext cx="2396400" cy="4323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7" name="Shape 207"/>
          <p:cNvSpPr/>
          <p:nvPr>
            <p:ph idx="2" type="pic"/>
          </p:nvPr>
        </p:nvSpPr>
        <p:spPr>
          <a:xfrm>
            <a:off x="856059" y="2000248"/>
            <a:ext cx="2396400" cy="1143000"/>
          </a:xfrm>
          <a:prstGeom prst="round2DiagRect">
            <a:avLst>
              <a:gd fmla="val 16667" name="adj1"/>
              <a:gd fmla="val 0" name="adj2"/>
            </a:avLst>
          </a:prstGeom>
          <a:noFill/>
          <a:ln cap="sq" cmpd="sng" w="19050">
            <a:solidFill>
              <a:srgbClr val="B3FFFF">
                <a:alpha val="60000"/>
              </a:srgbClr>
            </a:solidFill>
            <a:prstDash val="solid"/>
            <a:miter/>
            <a:headEnd len="med" w="med" type="none"/>
            <a:tailEnd len="med" w="med" type="none"/>
          </a:ln>
          <a:effectLst>
            <a:outerShdw blurRad="88900" rotWithShape="0" algn="t" dir="5400000" dist="38100">
              <a:srgbClr val="000000">
                <a:alpha val="40000"/>
              </a:srgbClr>
            </a:outerShdw>
          </a:effectLst>
        </p:spPr>
        <p:txBody>
          <a:bodyPr anchorCtr="0" anchor="t" bIns="68575" lIns="68575" rIns="68575" tIns="68575"/>
          <a:lstStyle>
            <a:lvl1pPr indent="-1778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8" name="Shape 208"/>
          <p:cNvSpPr txBox="1"/>
          <p:nvPr>
            <p:ph idx="3" type="body"/>
          </p:nvPr>
        </p:nvSpPr>
        <p:spPr>
          <a:xfrm>
            <a:off x="856059" y="3735643"/>
            <a:ext cx="2396400" cy="6135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09" name="Shape 209"/>
          <p:cNvSpPr txBox="1"/>
          <p:nvPr>
            <p:ph idx="4" type="body"/>
          </p:nvPr>
        </p:nvSpPr>
        <p:spPr>
          <a:xfrm>
            <a:off x="3366789" y="3303447"/>
            <a:ext cx="2400300" cy="4323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0" name="Shape 210"/>
          <p:cNvSpPr/>
          <p:nvPr>
            <p:ph idx="5" type="pic"/>
          </p:nvPr>
        </p:nvSpPr>
        <p:spPr>
          <a:xfrm>
            <a:off x="3366789" y="2000248"/>
            <a:ext cx="2399100" cy="1143000"/>
          </a:xfrm>
          <a:prstGeom prst="round2DiagRect">
            <a:avLst>
              <a:gd fmla="val 16667" name="adj1"/>
              <a:gd fmla="val 0" name="adj2"/>
            </a:avLst>
          </a:prstGeom>
          <a:noFill/>
          <a:ln cap="sq" cmpd="sng" w="19050">
            <a:solidFill>
              <a:srgbClr val="B3FFFF">
                <a:alpha val="60000"/>
              </a:srgbClr>
            </a:solidFill>
            <a:prstDash val="solid"/>
            <a:miter/>
            <a:headEnd len="med" w="med" type="none"/>
            <a:tailEnd len="med" w="med" type="none"/>
          </a:ln>
          <a:effectLst>
            <a:outerShdw blurRad="88900" rotWithShape="0" algn="t" dir="5400000" dist="38100">
              <a:srgbClr val="000000">
                <a:alpha val="40000"/>
              </a:srgbClr>
            </a:outerShdw>
          </a:effectLst>
        </p:spPr>
        <p:txBody>
          <a:bodyPr anchorCtr="0" anchor="t" bIns="68575" lIns="68575" rIns="68575" tIns="68575"/>
          <a:lstStyle>
            <a:lvl1pPr indent="-1778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1" name="Shape 211"/>
          <p:cNvSpPr txBox="1"/>
          <p:nvPr>
            <p:ph idx="6" type="body"/>
          </p:nvPr>
        </p:nvSpPr>
        <p:spPr>
          <a:xfrm>
            <a:off x="3365694" y="3735642"/>
            <a:ext cx="24003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2" name="Shape 212"/>
          <p:cNvSpPr txBox="1"/>
          <p:nvPr>
            <p:ph idx="7" type="body"/>
          </p:nvPr>
        </p:nvSpPr>
        <p:spPr>
          <a:xfrm>
            <a:off x="5889425" y="3303446"/>
            <a:ext cx="2393100" cy="4323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3" name="Shape 213"/>
          <p:cNvSpPr/>
          <p:nvPr>
            <p:ph idx="8" type="pic"/>
          </p:nvPr>
        </p:nvSpPr>
        <p:spPr>
          <a:xfrm>
            <a:off x="5889331" y="2000248"/>
            <a:ext cx="2396100" cy="1143000"/>
          </a:xfrm>
          <a:prstGeom prst="round2DiagRect">
            <a:avLst>
              <a:gd fmla="val 16667" name="adj1"/>
              <a:gd fmla="val 0" name="adj2"/>
            </a:avLst>
          </a:prstGeom>
          <a:noFill/>
          <a:ln cap="sq" cmpd="sng" w="19050">
            <a:solidFill>
              <a:srgbClr val="B3FFFF">
                <a:alpha val="60000"/>
              </a:srgbClr>
            </a:solidFill>
            <a:prstDash val="solid"/>
            <a:miter/>
            <a:headEnd len="med" w="med" type="none"/>
            <a:tailEnd len="med" w="med" type="none"/>
          </a:ln>
          <a:effectLst>
            <a:outerShdw blurRad="88900" rotWithShape="0" algn="t" dir="5400000" dist="38100">
              <a:srgbClr val="000000">
                <a:alpha val="40000"/>
              </a:srgbClr>
            </a:outerShdw>
          </a:effectLst>
        </p:spPr>
        <p:txBody>
          <a:bodyPr anchorCtr="0" anchor="t" bIns="68575" lIns="68575" rIns="68575" tIns="68575"/>
          <a:lstStyle>
            <a:lvl1pPr indent="-1778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4" name="Shape 214"/>
          <p:cNvSpPr txBox="1"/>
          <p:nvPr>
            <p:ph idx="9" type="body"/>
          </p:nvPr>
        </p:nvSpPr>
        <p:spPr>
          <a:xfrm>
            <a:off x="5889331" y="3735640"/>
            <a:ext cx="23961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5" name="Shape 215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6" name="Shape 216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17" name="Shape 217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x">
  <p:cSld name="Title and Vertical Text">
    <p:spTree>
      <p:nvGrpSpPr>
        <p:cNvPr id="218" name="Shape 2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Shape 219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220" name="Shape 220"/>
          <p:cNvSpPr txBox="1"/>
          <p:nvPr>
            <p:ph idx="1" type="body"/>
          </p:nvPr>
        </p:nvSpPr>
        <p:spPr>
          <a:xfrm rot="5400000">
            <a:off x="3242708" y="-699534"/>
            <a:ext cx="2656199" cy="74295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1" name="Shape 221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2" name="Shape 222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3" name="Shape 223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itleAndTx">
  <p:cSld name="Vertical Title and Text"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Shape 225"/>
          <p:cNvSpPr txBox="1"/>
          <p:nvPr>
            <p:ph type="title"/>
          </p:nvPr>
        </p:nvSpPr>
        <p:spPr>
          <a:xfrm rot="5400000">
            <a:off x="5590508" y="1648349"/>
            <a:ext cx="3886200" cy="150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226" name="Shape 226"/>
          <p:cNvSpPr txBox="1"/>
          <p:nvPr>
            <p:ph idx="1" type="body"/>
          </p:nvPr>
        </p:nvSpPr>
        <p:spPr>
          <a:xfrm rot="5400000">
            <a:off x="1818750" y="-505350"/>
            <a:ext cx="3886200" cy="58113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7" name="Shape 227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8" name="Shape 228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29" name="Shape 229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">
  <p:cSld name="Title Slide"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Shape 237"/>
          <p:cNvSpPr txBox="1"/>
          <p:nvPr>
            <p:ph type="ctrTitle"/>
          </p:nvPr>
        </p:nvSpPr>
        <p:spPr>
          <a:xfrm>
            <a:off x="685800" y="1597818"/>
            <a:ext cx="7772400" cy="1102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rtl="0">
              <a:spcBef>
                <a:spcPts val="0"/>
              </a:spcBef>
              <a:buNone/>
              <a:defRPr sz="1800"/>
            </a:lvl2pPr>
            <a:lvl3pPr indent="0" lvl="2" rtl="0">
              <a:spcBef>
                <a:spcPts val="0"/>
              </a:spcBef>
              <a:buNone/>
              <a:defRPr sz="1800"/>
            </a:lvl3pPr>
            <a:lvl4pPr indent="0" lvl="3" rtl="0">
              <a:spcBef>
                <a:spcPts val="0"/>
              </a:spcBef>
              <a:buNone/>
              <a:defRPr sz="1800"/>
            </a:lvl4pPr>
            <a:lvl5pPr indent="0" lvl="4" rtl="0">
              <a:spcBef>
                <a:spcPts val="0"/>
              </a:spcBef>
              <a:buNone/>
              <a:defRPr sz="1800"/>
            </a:lvl5pPr>
            <a:lvl6pPr indent="0" lvl="5" rtl="0">
              <a:spcBef>
                <a:spcPts val="0"/>
              </a:spcBef>
              <a:buNone/>
              <a:defRPr sz="1800"/>
            </a:lvl6pPr>
            <a:lvl7pPr indent="0" lvl="6" rtl="0">
              <a:spcBef>
                <a:spcPts val="0"/>
              </a:spcBef>
              <a:buNone/>
              <a:defRPr sz="1800"/>
            </a:lvl7pPr>
            <a:lvl8pPr indent="0" lvl="7" rtl="0">
              <a:spcBef>
                <a:spcPts val="0"/>
              </a:spcBef>
              <a:buNone/>
              <a:defRPr sz="1800"/>
            </a:lvl8pPr>
            <a:lvl9pPr indent="0" lvl="8" rtl="0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38" name="Shape 238"/>
          <p:cNvSpPr txBox="1"/>
          <p:nvPr>
            <p:ph idx="1" type="subTitle"/>
          </p:nvPr>
        </p:nvSpPr>
        <p:spPr>
          <a:xfrm>
            <a:off x="1371600" y="2914650"/>
            <a:ext cx="6400800" cy="131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spcBef>
                <a:spcPts val="640"/>
              </a:spcBef>
              <a:buClr>
                <a:srgbClr val="888888"/>
              </a:buClr>
              <a:buFont typeface="Arial"/>
              <a:buNone/>
              <a:defRPr b="0" i="0" sz="3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ctr">
              <a:spcBef>
                <a:spcPts val="560"/>
              </a:spcBef>
              <a:buClr>
                <a:srgbClr val="888888"/>
              </a:buClr>
              <a:buFont typeface="Arial"/>
              <a:buNone/>
              <a:defRPr b="0" i="0" sz="2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ctr">
              <a:spcBef>
                <a:spcPts val="480"/>
              </a:spcBef>
              <a:buClr>
                <a:srgbClr val="888888"/>
              </a:buClr>
              <a:buFont typeface="Arial"/>
              <a:buNone/>
              <a:defRPr b="0" i="0" sz="2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ctr">
              <a:spcBef>
                <a:spcPts val="400"/>
              </a:spcBef>
              <a:buClr>
                <a:srgbClr val="888888"/>
              </a:buClr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ctr">
              <a:spcBef>
                <a:spcPts val="400"/>
              </a:spcBef>
              <a:buClr>
                <a:srgbClr val="888888"/>
              </a:buClr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ctr">
              <a:spcBef>
                <a:spcPts val="400"/>
              </a:spcBef>
              <a:buClr>
                <a:srgbClr val="888888"/>
              </a:buClr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ctr">
              <a:spcBef>
                <a:spcPts val="400"/>
              </a:spcBef>
              <a:buClr>
                <a:srgbClr val="888888"/>
              </a:buClr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ctr">
              <a:spcBef>
                <a:spcPts val="400"/>
              </a:spcBef>
              <a:buClr>
                <a:srgbClr val="888888"/>
              </a:buClr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ctr">
              <a:spcBef>
                <a:spcPts val="400"/>
              </a:spcBef>
              <a:buClr>
                <a:srgbClr val="888888"/>
              </a:buClr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39" name="Shape 239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0" name="Shape 240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1" name="Shape 241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obj">
  <p:cSld name="Title and Content"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Shape 24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rtl="0">
              <a:spcBef>
                <a:spcPts val="0"/>
              </a:spcBef>
              <a:buNone/>
              <a:defRPr sz="1800"/>
            </a:lvl2pPr>
            <a:lvl3pPr indent="0" lvl="2" rtl="0">
              <a:spcBef>
                <a:spcPts val="0"/>
              </a:spcBef>
              <a:buNone/>
              <a:defRPr sz="1800"/>
            </a:lvl3pPr>
            <a:lvl4pPr indent="0" lvl="3" rtl="0">
              <a:spcBef>
                <a:spcPts val="0"/>
              </a:spcBef>
              <a:buNone/>
              <a:defRPr sz="1800"/>
            </a:lvl4pPr>
            <a:lvl5pPr indent="0" lvl="4" rtl="0">
              <a:spcBef>
                <a:spcPts val="0"/>
              </a:spcBef>
              <a:buNone/>
              <a:defRPr sz="1800"/>
            </a:lvl5pPr>
            <a:lvl6pPr indent="0" lvl="5" rtl="0">
              <a:spcBef>
                <a:spcPts val="0"/>
              </a:spcBef>
              <a:buNone/>
              <a:defRPr sz="1800"/>
            </a:lvl6pPr>
            <a:lvl7pPr indent="0" lvl="6" rtl="0">
              <a:spcBef>
                <a:spcPts val="0"/>
              </a:spcBef>
              <a:buNone/>
              <a:defRPr sz="1800"/>
            </a:lvl7pPr>
            <a:lvl8pPr indent="0" lvl="7" rtl="0">
              <a:spcBef>
                <a:spcPts val="0"/>
              </a:spcBef>
              <a:buNone/>
              <a:defRPr sz="1800"/>
            </a:lvl8pPr>
            <a:lvl9pPr indent="0" lvl="8" rtl="0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44" name="Shape 244"/>
          <p:cNvSpPr txBox="1"/>
          <p:nvPr>
            <p:ph idx="1" type="body"/>
          </p:nvPr>
        </p:nvSpPr>
        <p:spPr>
          <a:xfrm>
            <a:off x="457200" y="1200150"/>
            <a:ext cx="8229600" cy="339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39700" lvl="0" marL="342900" marR="0" rtl="0" algn="l">
              <a:spcBef>
                <a:spcPts val="64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107950" lvl="1" marL="742950" marR="0" rtl="0" algn="l">
              <a:spcBef>
                <a:spcPts val="56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76200" lvl="2" marL="1143000" marR="0" rtl="0" algn="l">
              <a:spcBef>
                <a:spcPts val="48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01600" lvl="3" marL="16002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01600" lvl="4" marL="20574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01600" lvl="5" marL="25146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01600" lvl="6" marL="29718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01600" lvl="7" marL="34290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01600" lvl="8" marL="38862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5" name="Shape 245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6" name="Shape 246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7" name="Shape 247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obj">
  <p:cSld name="Title and Content"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Shape 115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16" name="Shape 116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7" name="Shape 117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8" name="Shape 118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9" name="Shape 119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secHead">
  <p:cSld name="Section Header">
    <p:spTree>
      <p:nvGrpSpPr>
        <p:cNvPr id="248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Shape 249"/>
          <p:cNvSpPr txBox="1"/>
          <p:nvPr>
            <p:ph type="title"/>
          </p:nvPr>
        </p:nvSpPr>
        <p:spPr>
          <a:xfrm>
            <a:off x="722312" y="3305175"/>
            <a:ext cx="7772400" cy="1021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spcBef>
                <a:spcPts val="0"/>
              </a:spcBef>
              <a:buClr>
                <a:schemeClr val="dk1"/>
              </a:buClr>
              <a:buFont typeface="Calibri"/>
              <a:buNone/>
              <a:defRPr b="1" i="0" sz="4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rtl="0">
              <a:spcBef>
                <a:spcPts val="0"/>
              </a:spcBef>
              <a:buNone/>
              <a:defRPr sz="1800"/>
            </a:lvl2pPr>
            <a:lvl3pPr indent="0" lvl="2" rtl="0">
              <a:spcBef>
                <a:spcPts val="0"/>
              </a:spcBef>
              <a:buNone/>
              <a:defRPr sz="1800"/>
            </a:lvl3pPr>
            <a:lvl4pPr indent="0" lvl="3" rtl="0">
              <a:spcBef>
                <a:spcPts val="0"/>
              </a:spcBef>
              <a:buNone/>
              <a:defRPr sz="1800"/>
            </a:lvl4pPr>
            <a:lvl5pPr indent="0" lvl="4" rtl="0">
              <a:spcBef>
                <a:spcPts val="0"/>
              </a:spcBef>
              <a:buNone/>
              <a:defRPr sz="1800"/>
            </a:lvl5pPr>
            <a:lvl6pPr indent="0" lvl="5" rtl="0">
              <a:spcBef>
                <a:spcPts val="0"/>
              </a:spcBef>
              <a:buNone/>
              <a:defRPr sz="1800"/>
            </a:lvl6pPr>
            <a:lvl7pPr indent="0" lvl="6" rtl="0">
              <a:spcBef>
                <a:spcPts val="0"/>
              </a:spcBef>
              <a:buNone/>
              <a:defRPr sz="1800"/>
            </a:lvl7pPr>
            <a:lvl8pPr indent="0" lvl="7" rtl="0">
              <a:spcBef>
                <a:spcPts val="0"/>
              </a:spcBef>
              <a:buNone/>
              <a:defRPr sz="1800"/>
            </a:lvl8pPr>
            <a:lvl9pPr indent="0" lvl="8" rtl="0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50" name="Shape 250"/>
          <p:cNvSpPr txBox="1"/>
          <p:nvPr>
            <p:ph idx="1" type="body"/>
          </p:nvPr>
        </p:nvSpPr>
        <p:spPr>
          <a:xfrm>
            <a:off x="722312" y="2180034"/>
            <a:ext cx="77724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spcBef>
                <a:spcPts val="400"/>
              </a:spcBef>
              <a:buClr>
                <a:srgbClr val="888888"/>
              </a:buClr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360"/>
              </a:spcBef>
              <a:buClr>
                <a:srgbClr val="888888"/>
              </a:buClr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32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280"/>
              </a:spcBef>
              <a:buClr>
                <a:srgbClr val="888888"/>
              </a:buClr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280"/>
              </a:spcBef>
              <a:buClr>
                <a:srgbClr val="888888"/>
              </a:buClr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280"/>
              </a:spcBef>
              <a:buClr>
                <a:srgbClr val="888888"/>
              </a:buClr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280"/>
              </a:spcBef>
              <a:buClr>
                <a:srgbClr val="888888"/>
              </a:buClr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280"/>
              </a:spcBef>
              <a:buClr>
                <a:srgbClr val="888888"/>
              </a:buClr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280"/>
              </a:spcBef>
              <a:buClr>
                <a:srgbClr val="888888"/>
              </a:buClr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1" name="Shape 251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2" name="Shape 252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3" name="Shape 253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Obj">
  <p:cSld name="Two Content"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Shape 25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rtl="0">
              <a:spcBef>
                <a:spcPts val="0"/>
              </a:spcBef>
              <a:buNone/>
              <a:defRPr sz="1800"/>
            </a:lvl2pPr>
            <a:lvl3pPr indent="0" lvl="2" rtl="0">
              <a:spcBef>
                <a:spcPts val="0"/>
              </a:spcBef>
              <a:buNone/>
              <a:defRPr sz="1800"/>
            </a:lvl3pPr>
            <a:lvl4pPr indent="0" lvl="3" rtl="0">
              <a:spcBef>
                <a:spcPts val="0"/>
              </a:spcBef>
              <a:buNone/>
              <a:defRPr sz="1800"/>
            </a:lvl4pPr>
            <a:lvl5pPr indent="0" lvl="4" rtl="0">
              <a:spcBef>
                <a:spcPts val="0"/>
              </a:spcBef>
              <a:buNone/>
              <a:defRPr sz="1800"/>
            </a:lvl5pPr>
            <a:lvl6pPr indent="0" lvl="5" rtl="0">
              <a:spcBef>
                <a:spcPts val="0"/>
              </a:spcBef>
              <a:buNone/>
              <a:defRPr sz="1800"/>
            </a:lvl6pPr>
            <a:lvl7pPr indent="0" lvl="6" rtl="0">
              <a:spcBef>
                <a:spcPts val="0"/>
              </a:spcBef>
              <a:buNone/>
              <a:defRPr sz="1800"/>
            </a:lvl7pPr>
            <a:lvl8pPr indent="0" lvl="7" rtl="0">
              <a:spcBef>
                <a:spcPts val="0"/>
              </a:spcBef>
              <a:buNone/>
              <a:defRPr sz="1800"/>
            </a:lvl8pPr>
            <a:lvl9pPr indent="0" lvl="8" rtl="0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56" name="Shape 256"/>
          <p:cNvSpPr txBox="1"/>
          <p:nvPr>
            <p:ph idx="1" type="body"/>
          </p:nvPr>
        </p:nvSpPr>
        <p:spPr>
          <a:xfrm>
            <a:off x="457200" y="1200150"/>
            <a:ext cx="4038600" cy="339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65100" lvl="0" marL="342900" marR="0" rtl="0" algn="l">
              <a:spcBef>
                <a:spcPts val="5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133350" lvl="1" marL="742950" marR="0" rtl="0" algn="l">
              <a:spcBef>
                <a:spcPts val="48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7" name="Shape 257"/>
          <p:cNvSpPr txBox="1"/>
          <p:nvPr>
            <p:ph idx="2" type="body"/>
          </p:nvPr>
        </p:nvSpPr>
        <p:spPr>
          <a:xfrm>
            <a:off x="4648200" y="1200150"/>
            <a:ext cx="4038600" cy="339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65100" lvl="0" marL="342900" marR="0" rtl="0" algn="l">
              <a:spcBef>
                <a:spcPts val="5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133350" lvl="1" marL="742950" marR="0" rtl="0" algn="l">
              <a:spcBef>
                <a:spcPts val="48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8" name="Shape 258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9" name="Shape 259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0" name="Shape 260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TxTwoObj">
  <p:cSld name="Comparison"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Shape 26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rtl="0">
              <a:spcBef>
                <a:spcPts val="0"/>
              </a:spcBef>
              <a:buNone/>
              <a:defRPr sz="1800"/>
            </a:lvl2pPr>
            <a:lvl3pPr indent="0" lvl="2" rtl="0">
              <a:spcBef>
                <a:spcPts val="0"/>
              </a:spcBef>
              <a:buNone/>
              <a:defRPr sz="1800"/>
            </a:lvl3pPr>
            <a:lvl4pPr indent="0" lvl="3" rtl="0">
              <a:spcBef>
                <a:spcPts val="0"/>
              </a:spcBef>
              <a:buNone/>
              <a:defRPr sz="1800"/>
            </a:lvl4pPr>
            <a:lvl5pPr indent="0" lvl="4" rtl="0">
              <a:spcBef>
                <a:spcPts val="0"/>
              </a:spcBef>
              <a:buNone/>
              <a:defRPr sz="1800"/>
            </a:lvl5pPr>
            <a:lvl6pPr indent="0" lvl="5" rtl="0">
              <a:spcBef>
                <a:spcPts val="0"/>
              </a:spcBef>
              <a:buNone/>
              <a:defRPr sz="1800"/>
            </a:lvl6pPr>
            <a:lvl7pPr indent="0" lvl="6" rtl="0">
              <a:spcBef>
                <a:spcPts val="0"/>
              </a:spcBef>
              <a:buNone/>
              <a:defRPr sz="1800"/>
            </a:lvl7pPr>
            <a:lvl8pPr indent="0" lvl="7" rtl="0">
              <a:spcBef>
                <a:spcPts val="0"/>
              </a:spcBef>
              <a:buNone/>
              <a:defRPr sz="1800"/>
            </a:lvl8pPr>
            <a:lvl9pPr indent="0" lvl="8" rtl="0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63" name="Shape 263"/>
          <p:cNvSpPr txBox="1"/>
          <p:nvPr>
            <p:ph idx="1" type="body"/>
          </p:nvPr>
        </p:nvSpPr>
        <p:spPr>
          <a:xfrm>
            <a:off x="457200" y="1151334"/>
            <a:ext cx="4040100" cy="480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spcBef>
                <a:spcPts val="480"/>
              </a:spcBef>
              <a:buClr>
                <a:schemeClr val="dk1"/>
              </a:buClr>
              <a:buFont typeface="Arial"/>
              <a:buNone/>
              <a:defRPr b="1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400"/>
              </a:spcBef>
              <a:buClr>
                <a:schemeClr val="dk1"/>
              </a:buClr>
              <a:buFont typeface="Arial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360"/>
              </a:spcBef>
              <a:buClr>
                <a:schemeClr val="dk1"/>
              </a:buClr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4" name="Shape 264"/>
          <p:cNvSpPr txBox="1"/>
          <p:nvPr>
            <p:ph idx="2" type="body"/>
          </p:nvPr>
        </p:nvSpPr>
        <p:spPr>
          <a:xfrm>
            <a:off x="457200" y="1631156"/>
            <a:ext cx="4040100" cy="29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lvl="0" marL="342900" marR="0" rtl="0" algn="l">
              <a:spcBef>
                <a:spcPts val="48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158750" lvl="1" marL="74295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14300" lvl="2" marL="11430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27000" lvl="3" marL="16002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27000" lvl="4" marL="20574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27000" lvl="5" marL="25146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27000" lvl="6" marL="29718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27000" lvl="7" marL="34290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27000" lvl="8" marL="38862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5" name="Shape 265"/>
          <p:cNvSpPr txBox="1"/>
          <p:nvPr>
            <p:ph idx="3" type="body"/>
          </p:nvPr>
        </p:nvSpPr>
        <p:spPr>
          <a:xfrm>
            <a:off x="4645025" y="1151334"/>
            <a:ext cx="4041900" cy="480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spcBef>
                <a:spcPts val="480"/>
              </a:spcBef>
              <a:buClr>
                <a:schemeClr val="dk1"/>
              </a:buClr>
              <a:buFont typeface="Arial"/>
              <a:buNone/>
              <a:defRPr b="1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400"/>
              </a:spcBef>
              <a:buClr>
                <a:schemeClr val="dk1"/>
              </a:buClr>
              <a:buFont typeface="Arial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360"/>
              </a:spcBef>
              <a:buClr>
                <a:schemeClr val="dk1"/>
              </a:buClr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32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6" name="Shape 266"/>
          <p:cNvSpPr txBox="1"/>
          <p:nvPr>
            <p:ph idx="4" type="body"/>
          </p:nvPr>
        </p:nvSpPr>
        <p:spPr>
          <a:xfrm>
            <a:off x="4645025" y="1631156"/>
            <a:ext cx="4041900" cy="29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lvl="0" marL="342900" marR="0" rtl="0" algn="l">
              <a:spcBef>
                <a:spcPts val="48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158750" lvl="1" marL="74295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14300" lvl="2" marL="1143000" marR="0" rtl="0" algn="l">
              <a:spcBef>
                <a:spcPts val="36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27000" lvl="3" marL="16002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27000" lvl="4" marL="20574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27000" lvl="5" marL="25146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27000" lvl="6" marL="29718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27000" lvl="7" marL="34290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27000" lvl="8" marL="3886200" marR="0" rtl="0" algn="l">
              <a:spcBef>
                <a:spcPts val="32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7" name="Shape 267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8" name="Shape 268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9" name="Shape 269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270" name="Shape 2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1" name="Shape 27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rtl="0">
              <a:spcBef>
                <a:spcPts val="0"/>
              </a:spcBef>
              <a:buNone/>
              <a:defRPr sz="1800"/>
            </a:lvl2pPr>
            <a:lvl3pPr indent="0" lvl="2" rtl="0">
              <a:spcBef>
                <a:spcPts val="0"/>
              </a:spcBef>
              <a:buNone/>
              <a:defRPr sz="1800"/>
            </a:lvl3pPr>
            <a:lvl4pPr indent="0" lvl="3" rtl="0">
              <a:spcBef>
                <a:spcPts val="0"/>
              </a:spcBef>
              <a:buNone/>
              <a:defRPr sz="1800"/>
            </a:lvl4pPr>
            <a:lvl5pPr indent="0" lvl="4" rtl="0">
              <a:spcBef>
                <a:spcPts val="0"/>
              </a:spcBef>
              <a:buNone/>
              <a:defRPr sz="1800"/>
            </a:lvl5pPr>
            <a:lvl6pPr indent="0" lvl="5" rtl="0">
              <a:spcBef>
                <a:spcPts val="0"/>
              </a:spcBef>
              <a:buNone/>
              <a:defRPr sz="1800"/>
            </a:lvl6pPr>
            <a:lvl7pPr indent="0" lvl="6" rtl="0">
              <a:spcBef>
                <a:spcPts val="0"/>
              </a:spcBef>
              <a:buNone/>
              <a:defRPr sz="1800"/>
            </a:lvl7pPr>
            <a:lvl8pPr indent="0" lvl="7" rtl="0">
              <a:spcBef>
                <a:spcPts val="0"/>
              </a:spcBef>
              <a:buNone/>
              <a:defRPr sz="1800"/>
            </a:lvl8pPr>
            <a:lvl9pPr indent="0" lvl="8" rtl="0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72" name="Shape 272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73" name="Shape 273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74" name="Shape 274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275" name="Shape 2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" name="Shape 276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77" name="Shape 277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78" name="Shape 278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objTx">
  <p:cSld name="Content with Caption"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Shape 280"/>
          <p:cNvSpPr txBox="1"/>
          <p:nvPr>
            <p:ph type="title"/>
          </p:nvPr>
        </p:nvSpPr>
        <p:spPr>
          <a:xfrm>
            <a:off x="457200" y="204787"/>
            <a:ext cx="3008400" cy="87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spcBef>
                <a:spcPts val="0"/>
              </a:spcBef>
              <a:buClr>
                <a:schemeClr val="dk1"/>
              </a:buClr>
              <a:buFont typeface="Calibri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rtl="0">
              <a:spcBef>
                <a:spcPts val="0"/>
              </a:spcBef>
              <a:buNone/>
              <a:defRPr sz="1800"/>
            </a:lvl2pPr>
            <a:lvl3pPr indent="0" lvl="2" rtl="0">
              <a:spcBef>
                <a:spcPts val="0"/>
              </a:spcBef>
              <a:buNone/>
              <a:defRPr sz="1800"/>
            </a:lvl3pPr>
            <a:lvl4pPr indent="0" lvl="3" rtl="0">
              <a:spcBef>
                <a:spcPts val="0"/>
              </a:spcBef>
              <a:buNone/>
              <a:defRPr sz="1800"/>
            </a:lvl4pPr>
            <a:lvl5pPr indent="0" lvl="4" rtl="0">
              <a:spcBef>
                <a:spcPts val="0"/>
              </a:spcBef>
              <a:buNone/>
              <a:defRPr sz="1800"/>
            </a:lvl5pPr>
            <a:lvl6pPr indent="0" lvl="5" rtl="0">
              <a:spcBef>
                <a:spcPts val="0"/>
              </a:spcBef>
              <a:buNone/>
              <a:defRPr sz="1800"/>
            </a:lvl6pPr>
            <a:lvl7pPr indent="0" lvl="6" rtl="0">
              <a:spcBef>
                <a:spcPts val="0"/>
              </a:spcBef>
              <a:buNone/>
              <a:defRPr sz="1800"/>
            </a:lvl7pPr>
            <a:lvl8pPr indent="0" lvl="7" rtl="0">
              <a:spcBef>
                <a:spcPts val="0"/>
              </a:spcBef>
              <a:buNone/>
              <a:defRPr sz="1800"/>
            </a:lvl8pPr>
            <a:lvl9pPr indent="0" lvl="8" rtl="0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81" name="Shape 281"/>
          <p:cNvSpPr txBox="1"/>
          <p:nvPr>
            <p:ph idx="1" type="body"/>
          </p:nvPr>
        </p:nvSpPr>
        <p:spPr>
          <a:xfrm>
            <a:off x="3575050" y="204787"/>
            <a:ext cx="5111700" cy="438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39700" lvl="0" marL="342900" marR="0" rtl="0" algn="l">
              <a:spcBef>
                <a:spcPts val="64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107950" lvl="1" marL="742950" marR="0" rtl="0" algn="l">
              <a:spcBef>
                <a:spcPts val="56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76200" lvl="2" marL="1143000" marR="0" rtl="0" algn="l">
              <a:spcBef>
                <a:spcPts val="48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01600" lvl="3" marL="16002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01600" lvl="4" marL="20574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01600" lvl="5" marL="25146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01600" lvl="6" marL="29718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01600" lvl="7" marL="34290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01600" lvl="8" marL="38862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82" name="Shape 282"/>
          <p:cNvSpPr txBox="1"/>
          <p:nvPr>
            <p:ph idx="2" type="body"/>
          </p:nvPr>
        </p:nvSpPr>
        <p:spPr>
          <a:xfrm>
            <a:off x="457200" y="1076325"/>
            <a:ext cx="3008400" cy="3518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spcBef>
                <a:spcPts val="280"/>
              </a:spcBef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240"/>
              </a:spcBef>
              <a:buClr>
                <a:schemeClr val="dk1"/>
              </a:buClr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2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83" name="Shape 283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84" name="Shape 284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85" name="Shape 285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picTx">
  <p:cSld name="Picture with Caption"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Shape 287"/>
          <p:cNvSpPr txBox="1"/>
          <p:nvPr>
            <p:ph type="title"/>
          </p:nvPr>
        </p:nvSpPr>
        <p:spPr>
          <a:xfrm>
            <a:off x="1792288" y="3600450"/>
            <a:ext cx="5486400" cy="4251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spcBef>
                <a:spcPts val="0"/>
              </a:spcBef>
              <a:buClr>
                <a:schemeClr val="dk1"/>
              </a:buClr>
              <a:buFont typeface="Calibri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rtl="0">
              <a:spcBef>
                <a:spcPts val="0"/>
              </a:spcBef>
              <a:buNone/>
              <a:defRPr sz="1800"/>
            </a:lvl2pPr>
            <a:lvl3pPr indent="0" lvl="2" rtl="0">
              <a:spcBef>
                <a:spcPts val="0"/>
              </a:spcBef>
              <a:buNone/>
              <a:defRPr sz="1800"/>
            </a:lvl3pPr>
            <a:lvl4pPr indent="0" lvl="3" rtl="0">
              <a:spcBef>
                <a:spcPts val="0"/>
              </a:spcBef>
              <a:buNone/>
              <a:defRPr sz="1800"/>
            </a:lvl4pPr>
            <a:lvl5pPr indent="0" lvl="4" rtl="0">
              <a:spcBef>
                <a:spcPts val="0"/>
              </a:spcBef>
              <a:buNone/>
              <a:defRPr sz="1800"/>
            </a:lvl5pPr>
            <a:lvl6pPr indent="0" lvl="5" rtl="0">
              <a:spcBef>
                <a:spcPts val="0"/>
              </a:spcBef>
              <a:buNone/>
              <a:defRPr sz="1800"/>
            </a:lvl6pPr>
            <a:lvl7pPr indent="0" lvl="6" rtl="0">
              <a:spcBef>
                <a:spcPts val="0"/>
              </a:spcBef>
              <a:buNone/>
              <a:defRPr sz="1800"/>
            </a:lvl7pPr>
            <a:lvl8pPr indent="0" lvl="7" rtl="0">
              <a:spcBef>
                <a:spcPts val="0"/>
              </a:spcBef>
              <a:buNone/>
              <a:defRPr sz="1800"/>
            </a:lvl8pPr>
            <a:lvl9pPr indent="0" lvl="8" rtl="0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88" name="Shape 288"/>
          <p:cNvSpPr/>
          <p:nvPr>
            <p:ph idx="2" type="pic"/>
          </p:nvPr>
        </p:nvSpPr>
        <p:spPr>
          <a:xfrm>
            <a:off x="1792288" y="459581"/>
            <a:ext cx="5486400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spcBef>
                <a:spcPts val="640"/>
              </a:spcBef>
              <a:buClr>
                <a:schemeClr val="dk1"/>
              </a:buClr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560"/>
              </a:spcBef>
              <a:buClr>
                <a:schemeClr val="dk1"/>
              </a:buClr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480"/>
              </a:spcBef>
              <a:buClr>
                <a:schemeClr val="dk1"/>
              </a:buClr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4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4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4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4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4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4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89" name="Shape 289"/>
          <p:cNvSpPr txBox="1"/>
          <p:nvPr>
            <p:ph idx="1" type="body"/>
          </p:nvPr>
        </p:nvSpPr>
        <p:spPr>
          <a:xfrm>
            <a:off x="1792288" y="4025503"/>
            <a:ext cx="5486400" cy="603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spcBef>
                <a:spcPts val="280"/>
              </a:spcBef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240"/>
              </a:spcBef>
              <a:buClr>
                <a:schemeClr val="dk1"/>
              </a:buClr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2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180"/>
              </a:spcBef>
              <a:buClr>
                <a:schemeClr val="dk1"/>
              </a:buClr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90" name="Shape 290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91" name="Shape 291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92" name="Shape 292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x">
  <p:cSld name="Title and Vertical Text">
    <p:spTree>
      <p:nvGrpSpPr>
        <p:cNvPr id="293" name="Shape 2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4" name="Shape 29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rtl="0">
              <a:spcBef>
                <a:spcPts val="0"/>
              </a:spcBef>
              <a:buNone/>
              <a:defRPr sz="1800"/>
            </a:lvl2pPr>
            <a:lvl3pPr indent="0" lvl="2" rtl="0">
              <a:spcBef>
                <a:spcPts val="0"/>
              </a:spcBef>
              <a:buNone/>
              <a:defRPr sz="1800"/>
            </a:lvl3pPr>
            <a:lvl4pPr indent="0" lvl="3" rtl="0">
              <a:spcBef>
                <a:spcPts val="0"/>
              </a:spcBef>
              <a:buNone/>
              <a:defRPr sz="1800"/>
            </a:lvl4pPr>
            <a:lvl5pPr indent="0" lvl="4" rtl="0">
              <a:spcBef>
                <a:spcPts val="0"/>
              </a:spcBef>
              <a:buNone/>
              <a:defRPr sz="1800"/>
            </a:lvl5pPr>
            <a:lvl6pPr indent="0" lvl="5" rtl="0">
              <a:spcBef>
                <a:spcPts val="0"/>
              </a:spcBef>
              <a:buNone/>
              <a:defRPr sz="1800"/>
            </a:lvl6pPr>
            <a:lvl7pPr indent="0" lvl="6" rtl="0">
              <a:spcBef>
                <a:spcPts val="0"/>
              </a:spcBef>
              <a:buNone/>
              <a:defRPr sz="1800"/>
            </a:lvl7pPr>
            <a:lvl8pPr indent="0" lvl="7" rtl="0">
              <a:spcBef>
                <a:spcPts val="0"/>
              </a:spcBef>
              <a:buNone/>
              <a:defRPr sz="1800"/>
            </a:lvl8pPr>
            <a:lvl9pPr indent="0" lvl="8" rtl="0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95" name="Shape 295"/>
          <p:cNvSpPr txBox="1"/>
          <p:nvPr>
            <p:ph idx="1" type="body"/>
          </p:nvPr>
        </p:nvSpPr>
        <p:spPr>
          <a:xfrm rot="5400000">
            <a:off x="2874750" y="-1217400"/>
            <a:ext cx="3394500" cy="82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39700" lvl="0" marL="342900" marR="0" rtl="0" algn="l">
              <a:spcBef>
                <a:spcPts val="64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107950" lvl="1" marL="742950" marR="0" rtl="0" algn="l">
              <a:spcBef>
                <a:spcPts val="56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76200" lvl="2" marL="1143000" marR="0" rtl="0" algn="l">
              <a:spcBef>
                <a:spcPts val="48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01600" lvl="3" marL="16002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01600" lvl="4" marL="20574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01600" lvl="5" marL="25146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01600" lvl="6" marL="29718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01600" lvl="7" marL="34290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01600" lvl="8" marL="38862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96" name="Shape 296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97" name="Shape 297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98" name="Shape 298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itleAndTx">
  <p:cSld name="Vertical Title and Text"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Shape 300"/>
          <p:cNvSpPr txBox="1"/>
          <p:nvPr>
            <p:ph type="title"/>
          </p:nvPr>
        </p:nvSpPr>
        <p:spPr>
          <a:xfrm rot="5400000">
            <a:off x="5463750" y="1371628"/>
            <a:ext cx="4388700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rtl="0">
              <a:spcBef>
                <a:spcPts val="0"/>
              </a:spcBef>
              <a:buNone/>
              <a:defRPr sz="1800"/>
            </a:lvl2pPr>
            <a:lvl3pPr indent="0" lvl="2" rtl="0">
              <a:spcBef>
                <a:spcPts val="0"/>
              </a:spcBef>
              <a:buNone/>
              <a:defRPr sz="1800"/>
            </a:lvl3pPr>
            <a:lvl4pPr indent="0" lvl="3" rtl="0">
              <a:spcBef>
                <a:spcPts val="0"/>
              </a:spcBef>
              <a:buNone/>
              <a:defRPr sz="1800"/>
            </a:lvl4pPr>
            <a:lvl5pPr indent="0" lvl="4" rtl="0">
              <a:spcBef>
                <a:spcPts val="0"/>
              </a:spcBef>
              <a:buNone/>
              <a:defRPr sz="1800"/>
            </a:lvl5pPr>
            <a:lvl6pPr indent="0" lvl="5" rtl="0">
              <a:spcBef>
                <a:spcPts val="0"/>
              </a:spcBef>
              <a:buNone/>
              <a:defRPr sz="1800"/>
            </a:lvl6pPr>
            <a:lvl7pPr indent="0" lvl="6" rtl="0">
              <a:spcBef>
                <a:spcPts val="0"/>
              </a:spcBef>
              <a:buNone/>
              <a:defRPr sz="1800"/>
            </a:lvl7pPr>
            <a:lvl8pPr indent="0" lvl="7" rtl="0">
              <a:spcBef>
                <a:spcPts val="0"/>
              </a:spcBef>
              <a:buNone/>
              <a:defRPr sz="1800"/>
            </a:lvl8pPr>
            <a:lvl9pPr indent="0" lvl="8" rtl="0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301" name="Shape 301"/>
          <p:cNvSpPr txBox="1"/>
          <p:nvPr>
            <p:ph idx="1" type="body"/>
          </p:nvPr>
        </p:nvSpPr>
        <p:spPr>
          <a:xfrm rot="5400000">
            <a:off x="1272750" y="-609571"/>
            <a:ext cx="4388700" cy="601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39700" lvl="0" marL="342900" marR="0" rtl="0" algn="l">
              <a:spcBef>
                <a:spcPts val="64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107950" lvl="1" marL="742950" marR="0" rtl="0" algn="l">
              <a:spcBef>
                <a:spcPts val="56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76200" lvl="2" marL="1143000" marR="0" rtl="0" algn="l">
              <a:spcBef>
                <a:spcPts val="48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01600" lvl="3" marL="16002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01600" lvl="4" marL="20574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01600" lvl="5" marL="25146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01600" lvl="6" marL="29718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01600" lvl="7" marL="34290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01600" lvl="8" marL="38862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02" name="Shape 302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03" name="Shape 303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04" name="Shape 304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secHead">
  <p:cSld name="Section Header"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Shape 121"/>
          <p:cNvSpPr txBox="1"/>
          <p:nvPr>
            <p:ph type="title"/>
          </p:nvPr>
        </p:nvSpPr>
        <p:spPr>
          <a:xfrm>
            <a:off x="856058" y="1064419"/>
            <a:ext cx="74295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22" name="Shape 122"/>
          <p:cNvSpPr txBox="1"/>
          <p:nvPr>
            <p:ph idx="1" type="body"/>
          </p:nvPr>
        </p:nvSpPr>
        <p:spPr>
          <a:xfrm>
            <a:off x="856058" y="3318271"/>
            <a:ext cx="7429500" cy="10311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3" name="Shape 123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4" name="Shape 124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5" name="Shape 125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Obj">
  <p:cSld name="Two Conten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28" name="Shape 128"/>
          <p:cNvSpPr txBox="1"/>
          <p:nvPr>
            <p:ph idx="1" type="body"/>
          </p:nvPr>
        </p:nvSpPr>
        <p:spPr>
          <a:xfrm>
            <a:off x="856057" y="1687114"/>
            <a:ext cx="36588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9" name="Shape 129"/>
          <p:cNvSpPr txBox="1"/>
          <p:nvPr>
            <p:ph idx="2" type="body"/>
          </p:nvPr>
        </p:nvSpPr>
        <p:spPr>
          <a:xfrm>
            <a:off x="4629150" y="1687114"/>
            <a:ext cx="36564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0" name="Shape 130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1" name="Shape 131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2" name="Shape 132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TxTwoObj">
  <p:cSld name="Comparison"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Shape 134"/>
          <p:cNvSpPr txBox="1"/>
          <p:nvPr>
            <p:ph type="title"/>
          </p:nvPr>
        </p:nvSpPr>
        <p:spPr>
          <a:xfrm>
            <a:off x="856058" y="464344"/>
            <a:ext cx="7429500" cy="1108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35" name="Shape 135"/>
          <p:cNvSpPr txBox="1"/>
          <p:nvPr>
            <p:ph idx="1" type="body"/>
          </p:nvPr>
        </p:nvSpPr>
        <p:spPr>
          <a:xfrm>
            <a:off x="1027514" y="1687114"/>
            <a:ext cx="34872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6" name="Shape 136"/>
          <p:cNvSpPr txBox="1"/>
          <p:nvPr>
            <p:ph idx="2" type="body"/>
          </p:nvPr>
        </p:nvSpPr>
        <p:spPr>
          <a:xfrm>
            <a:off x="856057" y="2305047"/>
            <a:ext cx="3658800" cy="20385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7" name="Shape 137"/>
          <p:cNvSpPr txBox="1"/>
          <p:nvPr>
            <p:ph idx="3" type="body"/>
          </p:nvPr>
        </p:nvSpPr>
        <p:spPr>
          <a:xfrm>
            <a:off x="4800605" y="1687113"/>
            <a:ext cx="3485099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1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8" name="Shape 138"/>
          <p:cNvSpPr txBox="1"/>
          <p:nvPr>
            <p:ph idx="4" type="body"/>
          </p:nvPr>
        </p:nvSpPr>
        <p:spPr>
          <a:xfrm>
            <a:off x="4629150" y="2305047"/>
            <a:ext cx="3656400" cy="20385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9" name="Shape 139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0" name="Shape 140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1" name="Shape 141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Shape 143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44" name="Shape 144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5" name="Shape 145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6" name="Shape 146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9" name="Shape 149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50" name="Shape 150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objTx">
  <p:cSld name="Content with Caption"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Shape 152"/>
          <p:cNvSpPr txBox="1"/>
          <p:nvPr>
            <p:ph type="title"/>
          </p:nvPr>
        </p:nvSpPr>
        <p:spPr>
          <a:xfrm>
            <a:off x="860028" y="457200"/>
            <a:ext cx="2892000" cy="12300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53" name="Shape 153"/>
          <p:cNvSpPr txBox="1"/>
          <p:nvPr>
            <p:ph idx="1" type="body"/>
          </p:nvPr>
        </p:nvSpPr>
        <p:spPr>
          <a:xfrm>
            <a:off x="3867150" y="444499"/>
            <a:ext cx="4418400" cy="389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54" name="Shape 154"/>
          <p:cNvSpPr txBox="1"/>
          <p:nvPr>
            <p:ph idx="2" type="body"/>
          </p:nvPr>
        </p:nvSpPr>
        <p:spPr>
          <a:xfrm>
            <a:off x="860028" y="1687114"/>
            <a:ext cx="28920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55" name="Shape 155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56" name="Shape 156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57" name="Shape 157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picTx">
  <p:cSld name="Picture with Caption"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Shape 159"/>
          <p:cNvSpPr txBox="1"/>
          <p:nvPr>
            <p:ph type="title"/>
          </p:nvPr>
        </p:nvSpPr>
        <p:spPr>
          <a:xfrm>
            <a:off x="856059" y="457200"/>
            <a:ext cx="4450800" cy="1230000"/>
          </a:xfrm>
          <a:prstGeom prst="rect">
            <a:avLst/>
          </a:prstGeom>
          <a:noFill/>
          <a:ln>
            <a:noFill/>
          </a:ln>
        </p:spPr>
        <p:txBody>
          <a:bodyPr anchorCtr="0" anchor="b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Font typeface="Questrial"/>
              <a:buNone/>
              <a:defRPr b="0" i="0" sz="2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None/>
              <a:defRPr sz="1400"/>
            </a:lvl2pPr>
            <a:lvl3pPr indent="0" lvl="2">
              <a:spcBef>
                <a:spcPts val="0"/>
              </a:spcBef>
              <a:buNone/>
              <a:defRPr sz="1400"/>
            </a:lvl3pPr>
            <a:lvl4pPr indent="0" lvl="3">
              <a:spcBef>
                <a:spcPts val="0"/>
              </a:spcBef>
              <a:buNone/>
              <a:defRPr sz="1400"/>
            </a:lvl4pPr>
            <a:lvl5pPr indent="0" lvl="4">
              <a:spcBef>
                <a:spcPts val="0"/>
              </a:spcBef>
              <a:buNone/>
              <a:defRPr sz="1400"/>
            </a:lvl5pPr>
            <a:lvl6pPr indent="0" lvl="5">
              <a:spcBef>
                <a:spcPts val="0"/>
              </a:spcBef>
              <a:buNone/>
              <a:defRPr sz="1400"/>
            </a:lvl6pPr>
            <a:lvl7pPr indent="0" lvl="6">
              <a:spcBef>
                <a:spcPts val="0"/>
              </a:spcBef>
              <a:buNone/>
              <a:defRPr sz="1400"/>
            </a:lvl7pPr>
            <a:lvl8pPr indent="0" lvl="7">
              <a:spcBef>
                <a:spcPts val="0"/>
              </a:spcBef>
              <a:buNone/>
              <a:defRPr sz="1400"/>
            </a:lvl8pPr>
            <a:lvl9pPr indent="0" lvl="8">
              <a:spcBef>
                <a:spcPts val="0"/>
              </a:spcBef>
              <a:buNone/>
              <a:defRPr sz="1400"/>
            </a:lvl9pPr>
          </a:lstStyle>
          <a:p/>
        </p:txBody>
      </p:sp>
      <p:sp>
        <p:nvSpPr>
          <p:cNvPr id="160" name="Shape 160"/>
          <p:cNvSpPr/>
          <p:nvPr>
            <p:ph idx="2" type="pic"/>
          </p:nvPr>
        </p:nvSpPr>
        <p:spPr>
          <a:xfrm>
            <a:off x="5535540" y="457200"/>
            <a:ext cx="2750100" cy="3886200"/>
          </a:xfrm>
          <a:prstGeom prst="round2DiagRect">
            <a:avLst>
              <a:gd fmla="val 5608" name="adj1"/>
              <a:gd fmla="val 0" name="adj2"/>
            </a:avLst>
          </a:prstGeom>
          <a:noFill/>
          <a:ln cap="sq" cmpd="sng" w="19050">
            <a:solidFill>
              <a:srgbClr val="B3FFFF">
                <a:alpha val="60000"/>
              </a:srgbClr>
            </a:solidFill>
            <a:prstDash val="solid"/>
            <a:miter/>
            <a:headEnd len="med" w="med" type="none"/>
            <a:tailEnd len="med" w="med" type="none"/>
          </a:ln>
          <a:effectLst>
            <a:outerShdw blurRad="88900" rotWithShape="0" algn="t" dir="5400000" dist="38100">
              <a:srgbClr val="000000">
                <a:alpha val="40000"/>
              </a:srgbClr>
            </a:outerShdw>
          </a:effectLst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45833"/>
              <a:buFont typeface="Arial"/>
              <a:buNone/>
              <a:defRPr b="0" i="0" sz="2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52380"/>
              <a:buFont typeface="Arial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61111"/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73333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1" name="Shape 161"/>
          <p:cNvSpPr txBox="1"/>
          <p:nvPr>
            <p:ph idx="1" type="body"/>
          </p:nvPr>
        </p:nvSpPr>
        <p:spPr>
          <a:xfrm>
            <a:off x="856057" y="1687114"/>
            <a:ext cx="44508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0" lvl="0" marL="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Font typeface="Arial"/>
              <a:buNone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Font typeface="Arial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2" name="Shape 162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3" name="Shape 163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64" name="Shape 164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20" Type="http://schemas.openxmlformats.org/officeDocument/2006/relationships/theme" Target="../theme/theme2.xml"/><Relationship Id="rId11" Type="http://schemas.openxmlformats.org/officeDocument/2006/relationships/slideLayout" Target="../slideLayouts/slideLayout9.xml"/><Relationship Id="rId10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0.xml"/><Relationship Id="rId1" Type="http://schemas.openxmlformats.org/officeDocument/2006/relationships/image" Target="../media/image2.png"/><Relationship Id="rId2" Type="http://schemas.openxmlformats.org/officeDocument/2006/relationships/image" Target="../media/image1.png"/><Relationship Id="rId3" Type="http://schemas.openxmlformats.org/officeDocument/2006/relationships/slideLayout" Target="../slideLayouts/slideLayout1.xml"/><Relationship Id="rId4" Type="http://schemas.openxmlformats.org/officeDocument/2006/relationships/slideLayout" Target="../slideLayouts/slideLayout2.xml"/><Relationship Id="rId9" Type="http://schemas.openxmlformats.org/officeDocument/2006/relationships/slideLayout" Target="../slideLayouts/slideLayout7.xml"/><Relationship Id="rId15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4.xml"/><Relationship Id="rId5" Type="http://schemas.openxmlformats.org/officeDocument/2006/relationships/slideLayout" Target="../slideLayouts/slideLayout3.xml"/><Relationship Id="rId19" Type="http://schemas.openxmlformats.org/officeDocument/2006/relationships/slideLayout" Target="../slideLayouts/slideLayout17.xml"/><Relationship Id="rId6" Type="http://schemas.openxmlformats.org/officeDocument/2006/relationships/slideLayout" Target="../slideLayouts/slideLayout4.xml"/><Relationship Id="rId18" Type="http://schemas.openxmlformats.org/officeDocument/2006/relationships/slideLayout" Target="../slideLayouts/slideLayout16.xml"/><Relationship Id="rId7" Type="http://schemas.openxmlformats.org/officeDocument/2006/relationships/slideLayout" Target="../slideLayouts/slideLayout5.xml"/><Relationship Id="rId8" Type="http://schemas.openxmlformats.org/officeDocument/2006/relationships/slideLayout" Target="../slideLayouts/slideLayout6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27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8.xml"/><Relationship Id="rId2" Type="http://schemas.openxmlformats.org/officeDocument/2006/relationships/slideLayout" Target="../slideLayouts/slideLayout19.xml"/><Relationship Id="rId3" Type="http://schemas.openxmlformats.org/officeDocument/2006/relationships/slideLayout" Target="../slideLayouts/slideLayout20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2.xml"/><Relationship Id="rId6" Type="http://schemas.openxmlformats.org/officeDocument/2006/relationships/slideLayout" Target="../slideLayouts/slideLayout23.xml"/><Relationship Id="rId7" Type="http://schemas.openxmlformats.org/officeDocument/2006/relationships/slideLayout" Target="../slideLayouts/slideLayout24.xml"/><Relationship Id="rId8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blipFill rotWithShape="1">
          <a:blip r:embed="rId1">
            <a:alphaModFix/>
          </a:blip>
          <a:stretch>
            <a:fillRect b="0" l="0" r="0" t="0"/>
          </a:stretch>
        </a:blip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\\DROBO-FS\QuickDrops\JB\PPTX NG\Droplets\LightingOverlay.png" id="6" name="Shape 6"/>
          <p:cNvPicPr preferRelativeResize="0"/>
          <p:nvPr/>
        </p:nvPicPr>
        <p:blipFill rotWithShape="1">
          <a:blip r:embed="rId2">
            <a:alphaModFix amt="30000"/>
          </a:blip>
          <a:srcRect b="0" l="0" r="0" t="0"/>
          <a:stretch/>
        </p:blipFill>
        <p:spPr>
          <a:xfrm>
            <a:off x="0" y="0"/>
            <a:ext cx="9144000" cy="514350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7" name="Shape 7"/>
          <p:cNvGrpSpPr/>
          <p:nvPr/>
        </p:nvGrpSpPr>
        <p:grpSpPr>
          <a:xfrm>
            <a:off x="-10715" y="0"/>
            <a:ext cx="9040416" cy="5143565"/>
            <a:chOff x="-14288" y="0"/>
            <a:chExt cx="12053888" cy="6858087"/>
          </a:xfrm>
        </p:grpSpPr>
        <p:grpSp>
          <p:nvGrpSpPr>
            <p:cNvPr id="8" name="Shape 8"/>
            <p:cNvGrpSpPr/>
            <p:nvPr/>
          </p:nvGrpSpPr>
          <p:grpSpPr>
            <a:xfrm>
              <a:off x="-14288" y="0"/>
              <a:ext cx="1220825" cy="6858087"/>
              <a:chOff x="-14288" y="0"/>
              <a:chExt cx="1220825" cy="6858087"/>
            </a:xfrm>
          </p:grpSpPr>
          <p:sp>
            <p:nvSpPr>
              <p:cNvPr id="9" name="Shape 9"/>
              <p:cNvSpPr/>
              <p:nvPr/>
            </p:nvSpPr>
            <p:spPr>
              <a:xfrm>
                <a:off x="114300" y="4762"/>
                <a:ext cx="23700" cy="2181300"/>
              </a:xfrm>
              <a:prstGeom prst="rect">
                <a:avLst/>
              </a:pr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0" name="Shape 10"/>
              <p:cNvSpPr/>
              <p:nvPr/>
            </p:nvSpPr>
            <p:spPr>
              <a:xfrm>
                <a:off x="33336" y="2176463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4000" y="108000"/>
                      <a:pt x="108000" y="87000"/>
                      <a:pt x="108000" y="60000"/>
                    </a:cubicBezTo>
                    <a:cubicBezTo>
                      <a:pt x="108000" y="33000"/>
                      <a:pt x="84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" name="Shape 11"/>
              <p:cNvSpPr/>
              <p:nvPr/>
            </p:nvSpPr>
            <p:spPr>
              <a:xfrm>
                <a:off x="28575" y="4021137"/>
                <a:ext cx="190500" cy="189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6000" y="12000"/>
                      <a:pt x="12000" y="33000"/>
                      <a:pt x="12000" y="60000"/>
                    </a:cubicBezTo>
                    <a:cubicBezTo>
                      <a:pt x="12000" y="87000"/>
                      <a:pt x="36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" name="Shape 12"/>
              <p:cNvSpPr/>
              <p:nvPr/>
            </p:nvSpPr>
            <p:spPr>
              <a:xfrm>
                <a:off x="200025" y="4762"/>
                <a:ext cx="369900" cy="1811400"/>
              </a:xfrm>
              <a:custGeom>
                <a:pathLst>
                  <a:path extrusionOk="0" h="120000" w="120000">
                    <a:moveTo>
                      <a:pt x="112274" y="120000"/>
                    </a:moveTo>
                    <a:lnTo>
                      <a:pt x="0" y="65836"/>
                    </a:lnTo>
                    <a:lnTo>
                      <a:pt x="0" y="0"/>
                    </a:lnTo>
                    <a:lnTo>
                      <a:pt x="7725" y="0"/>
                    </a:lnTo>
                    <a:lnTo>
                      <a:pt x="7725" y="65521"/>
                    </a:lnTo>
                    <a:lnTo>
                      <a:pt x="120000" y="119368"/>
                    </a:lnTo>
                    <a:lnTo>
                      <a:pt x="112274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13" name="Shape 13"/>
              <p:cNvSpPr/>
              <p:nvPr/>
            </p:nvSpPr>
            <p:spPr>
              <a:xfrm>
                <a:off x="503237" y="1801813"/>
                <a:ext cx="190500" cy="189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9000" y="0"/>
                      <a:pt x="120000" y="18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4000" y="108000"/>
                      <a:pt x="108000" y="87000"/>
                      <a:pt x="108000" y="60000"/>
                    </a:cubicBezTo>
                    <a:cubicBezTo>
                      <a:pt x="108000" y="27000"/>
                      <a:pt x="93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" name="Shape 14"/>
              <p:cNvSpPr/>
              <p:nvPr/>
            </p:nvSpPr>
            <p:spPr>
              <a:xfrm>
                <a:off x="285750" y="4763"/>
                <a:ext cx="369900" cy="1430400"/>
              </a:xfrm>
              <a:custGeom>
                <a:pathLst>
                  <a:path extrusionOk="0" h="120000" w="120000">
                    <a:moveTo>
                      <a:pt x="113819" y="120000"/>
                    </a:moveTo>
                    <a:lnTo>
                      <a:pt x="0" y="51009"/>
                    </a:lnTo>
                    <a:lnTo>
                      <a:pt x="0" y="0"/>
                    </a:lnTo>
                    <a:lnTo>
                      <a:pt x="9270" y="0"/>
                    </a:lnTo>
                    <a:lnTo>
                      <a:pt x="9270" y="50610"/>
                    </a:lnTo>
                    <a:lnTo>
                      <a:pt x="120000" y="119200"/>
                    </a:lnTo>
                    <a:lnTo>
                      <a:pt x="113819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15" name="Shape 15"/>
              <p:cNvSpPr/>
              <p:nvPr/>
            </p:nvSpPr>
            <p:spPr>
              <a:xfrm>
                <a:off x="546100" y="0"/>
                <a:ext cx="152400" cy="912900"/>
              </a:xfrm>
              <a:custGeom>
                <a:pathLst>
                  <a:path extrusionOk="0" h="120000" w="120000">
                    <a:moveTo>
                      <a:pt x="120000" y="120000"/>
                    </a:moveTo>
                    <a:lnTo>
                      <a:pt x="97500" y="120000"/>
                    </a:lnTo>
                    <a:lnTo>
                      <a:pt x="97500" y="40069"/>
                    </a:lnTo>
                    <a:lnTo>
                      <a:pt x="0" y="1252"/>
                    </a:lnTo>
                    <a:lnTo>
                      <a:pt x="18750" y="0"/>
                    </a:lnTo>
                    <a:lnTo>
                      <a:pt x="120000" y="39443"/>
                    </a:lnTo>
                    <a:lnTo>
                      <a:pt x="12000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16" name="Shape 16"/>
              <p:cNvSpPr/>
              <p:nvPr/>
            </p:nvSpPr>
            <p:spPr>
              <a:xfrm>
                <a:off x="588962" y="1420812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9000" y="0"/>
                      <a:pt x="120000" y="21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27000"/>
                      <a:pt x="93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" name="Shape 17"/>
              <p:cNvSpPr/>
              <p:nvPr/>
            </p:nvSpPr>
            <p:spPr>
              <a:xfrm>
                <a:off x="588962" y="903287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" name="Shape 18"/>
              <p:cNvSpPr/>
              <p:nvPr/>
            </p:nvSpPr>
            <p:spPr>
              <a:xfrm>
                <a:off x="641350" y="0"/>
                <a:ext cx="422400" cy="527100"/>
              </a:xfrm>
              <a:custGeom>
                <a:pathLst>
                  <a:path extrusionOk="0" h="120000" w="120000">
                    <a:moveTo>
                      <a:pt x="115939" y="119999"/>
                    </a:moveTo>
                    <a:lnTo>
                      <a:pt x="21654" y="44457"/>
                    </a:lnTo>
                    <a:lnTo>
                      <a:pt x="0" y="2168"/>
                    </a:lnTo>
                    <a:lnTo>
                      <a:pt x="6766" y="0"/>
                    </a:lnTo>
                    <a:lnTo>
                      <a:pt x="28421" y="41204"/>
                    </a:lnTo>
                    <a:lnTo>
                      <a:pt x="120000" y="115662"/>
                    </a:lnTo>
                    <a:lnTo>
                      <a:pt x="115939" y="119999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19" name="Shape 19"/>
              <p:cNvSpPr/>
              <p:nvPr/>
            </p:nvSpPr>
            <p:spPr>
              <a:xfrm>
                <a:off x="1020762" y="488950"/>
                <a:ext cx="162000" cy="1476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45882" y="120000"/>
                      <a:pt x="31764" y="116129"/>
                      <a:pt x="21176" y="104516"/>
                    </a:cubicBezTo>
                    <a:cubicBezTo>
                      <a:pt x="0" y="77419"/>
                      <a:pt x="0" y="38709"/>
                      <a:pt x="21176" y="15483"/>
                    </a:cubicBezTo>
                    <a:cubicBezTo>
                      <a:pt x="31764" y="3870"/>
                      <a:pt x="45882" y="0"/>
                      <a:pt x="60000" y="0"/>
                    </a:cubicBezTo>
                    <a:cubicBezTo>
                      <a:pt x="74117" y="0"/>
                      <a:pt x="88235" y="3870"/>
                      <a:pt x="98823" y="15483"/>
                    </a:cubicBezTo>
                    <a:cubicBezTo>
                      <a:pt x="120000" y="38709"/>
                      <a:pt x="120000" y="77419"/>
                      <a:pt x="98823" y="104516"/>
                    </a:cubicBezTo>
                    <a:cubicBezTo>
                      <a:pt x="88235" y="116129"/>
                      <a:pt x="74117" y="120000"/>
                      <a:pt x="60000" y="120000"/>
                    </a:cubicBezTo>
                    <a:close/>
                    <a:moveTo>
                      <a:pt x="60000" y="15483"/>
                    </a:moveTo>
                    <a:cubicBezTo>
                      <a:pt x="49411" y="15483"/>
                      <a:pt x="38823" y="19354"/>
                      <a:pt x="31764" y="27096"/>
                    </a:cubicBezTo>
                    <a:cubicBezTo>
                      <a:pt x="14117" y="46451"/>
                      <a:pt x="14117" y="73548"/>
                      <a:pt x="31764" y="92903"/>
                    </a:cubicBezTo>
                    <a:cubicBezTo>
                      <a:pt x="38823" y="100645"/>
                      <a:pt x="49411" y="104516"/>
                      <a:pt x="60000" y="104516"/>
                    </a:cubicBezTo>
                    <a:cubicBezTo>
                      <a:pt x="70588" y="104516"/>
                      <a:pt x="81176" y="100645"/>
                      <a:pt x="88235" y="92903"/>
                    </a:cubicBezTo>
                    <a:cubicBezTo>
                      <a:pt x="105882" y="73548"/>
                      <a:pt x="105882" y="46451"/>
                      <a:pt x="88235" y="27096"/>
                    </a:cubicBezTo>
                    <a:cubicBezTo>
                      <a:pt x="81176" y="19354"/>
                      <a:pt x="70588" y="15483"/>
                      <a:pt x="60000" y="15483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20" name="Shape 20"/>
              <p:cNvCxnSpPr/>
              <p:nvPr/>
            </p:nvCxnSpPr>
            <p:spPr>
              <a:xfrm>
                <a:off x="-4763" y="9525"/>
                <a:ext cx="0" cy="0"/>
              </a:xfrm>
              <a:prstGeom prst="straightConnector1">
                <a:avLst/>
              </a:pr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 cap="flat" cmpd="sng" w="9525">
                <a:solidFill>
                  <a:srgbClr val="FFFFFF"/>
                </a:solidFill>
                <a:prstDash val="solid"/>
                <a:miter/>
                <a:headEnd len="med" w="med" type="none"/>
                <a:tailEnd len="med" w="med" type="none"/>
              </a:ln>
            </p:spPr>
          </p:cxnSp>
          <p:sp>
            <p:nvSpPr>
              <p:cNvPr id="21" name="Shape 21"/>
              <p:cNvSpPr/>
              <p:nvPr/>
            </p:nvSpPr>
            <p:spPr>
              <a:xfrm>
                <a:off x="9525" y="1801813"/>
                <a:ext cx="123900" cy="126900"/>
              </a:xfrm>
              <a:custGeom>
                <a:pathLst>
                  <a:path extrusionOk="0" h="120000" w="120000">
                    <a:moveTo>
                      <a:pt x="9230" y="120000"/>
                    </a:moveTo>
                    <a:lnTo>
                      <a:pt x="0" y="106500"/>
                    </a:lnTo>
                    <a:lnTo>
                      <a:pt x="106153" y="0"/>
                    </a:lnTo>
                    <a:lnTo>
                      <a:pt x="120000" y="13500"/>
                    </a:lnTo>
                    <a:lnTo>
                      <a:pt x="923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22" name="Shape 22"/>
              <p:cNvSpPr/>
              <p:nvPr/>
            </p:nvSpPr>
            <p:spPr>
              <a:xfrm>
                <a:off x="-9525" y="3549650"/>
                <a:ext cx="147600" cy="480900"/>
              </a:xfrm>
              <a:custGeom>
                <a:pathLst>
                  <a:path extrusionOk="0" h="120000" w="120000">
                    <a:moveTo>
                      <a:pt x="120000" y="120000"/>
                    </a:moveTo>
                    <a:lnTo>
                      <a:pt x="100645" y="120000"/>
                    </a:lnTo>
                    <a:lnTo>
                      <a:pt x="100645" y="30891"/>
                    </a:lnTo>
                    <a:lnTo>
                      <a:pt x="0" y="4752"/>
                    </a:lnTo>
                    <a:lnTo>
                      <a:pt x="15483" y="0"/>
                    </a:lnTo>
                    <a:lnTo>
                      <a:pt x="120000" y="27326"/>
                    </a:lnTo>
                    <a:lnTo>
                      <a:pt x="12000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23" name="Shape 23"/>
              <p:cNvSpPr/>
              <p:nvPr/>
            </p:nvSpPr>
            <p:spPr>
              <a:xfrm>
                <a:off x="128587" y="1382712"/>
                <a:ext cx="142800" cy="476099"/>
              </a:xfrm>
              <a:custGeom>
                <a:pathLst>
                  <a:path extrusionOk="0" h="120000" w="120000">
                    <a:moveTo>
                      <a:pt x="120000" y="120000"/>
                    </a:moveTo>
                    <a:lnTo>
                      <a:pt x="104000" y="120000"/>
                    </a:lnTo>
                    <a:lnTo>
                      <a:pt x="104000" y="33600"/>
                    </a:lnTo>
                    <a:lnTo>
                      <a:pt x="0" y="3600"/>
                    </a:lnTo>
                    <a:lnTo>
                      <a:pt x="12000" y="0"/>
                    </a:lnTo>
                    <a:lnTo>
                      <a:pt x="120000" y="32400"/>
                    </a:lnTo>
                    <a:lnTo>
                      <a:pt x="12000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24" name="Shape 24"/>
              <p:cNvSpPr/>
              <p:nvPr/>
            </p:nvSpPr>
            <p:spPr>
              <a:xfrm>
                <a:off x="204787" y="1849438"/>
                <a:ext cx="114300" cy="108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30000" y="120000"/>
                      <a:pt x="0" y="93913"/>
                      <a:pt x="0" y="62608"/>
                    </a:cubicBezTo>
                    <a:cubicBezTo>
                      <a:pt x="0" y="26086"/>
                      <a:pt x="30000" y="0"/>
                      <a:pt x="60000" y="0"/>
                    </a:cubicBezTo>
                    <a:cubicBezTo>
                      <a:pt x="90000" y="0"/>
                      <a:pt x="120000" y="26086"/>
                      <a:pt x="120000" y="62608"/>
                    </a:cubicBezTo>
                    <a:cubicBezTo>
                      <a:pt x="120000" y="93913"/>
                      <a:pt x="90000" y="120000"/>
                      <a:pt x="60000" y="120000"/>
                    </a:cubicBezTo>
                    <a:close/>
                    <a:moveTo>
                      <a:pt x="60000" y="20869"/>
                    </a:moveTo>
                    <a:cubicBezTo>
                      <a:pt x="40000" y="20869"/>
                      <a:pt x="20000" y="41739"/>
                      <a:pt x="20000" y="62608"/>
                    </a:cubicBezTo>
                    <a:cubicBezTo>
                      <a:pt x="20000" y="83478"/>
                      <a:pt x="40000" y="99130"/>
                      <a:pt x="60000" y="99130"/>
                    </a:cubicBezTo>
                    <a:cubicBezTo>
                      <a:pt x="80000" y="99130"/>
                      <a:pt x="100000" y="83478"/>
                      <a:pt x="100000" y="62608"/>
                    </a:cubicBezTo>
                    <a:cubicBezTo>
                      <a:pt x="100000" y="41739"/>
                      <a:pt x="80000" y="20869"/>
                      <a:pt x="60000" y="20869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" name="Shape 25"/>
              <p:cNvSpPr/>
              <p:nvPr/>
            </p:nvSpPr>
            <p:spPr>
              <a:xfrm>
                <a:off x="133350" y="4662487"/>
                <a:ext cx="23700" cy="2181300"/>
              </a:xfrm>
              <a:prstGeom prst="rect">
                <a:avLst/>
              </a:pr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" name="Shape 26"/>
              <p:cNvSpPr/>
              <p:nvPr/>
            </p:nvSpPr>
            <p:spPr>
              <a:xfrm>
                <a:off x="223837" y="5041900"/>
                <a:ext cx="369899" cy="1801800"/>
              </a:xfrm>
              <a:custGeom>
                <a:pathLst>
                  <a:path extrusionOk="0" h="120000" w="120000">
                    <a:moveTo>
                      <a:pt x="7725" y="120000"/>
                    </a:moveTo>
                    <a:lnTo>
                      <a:pt x="0" y="120000"/>
                    </a:lnTo>
                    <a:lnTo>
                      <a:pt x="0" y="54449"/>
                    </a:lnTo>
                    <a:lnTo>
                      <a:pt x="0" y="54132"/>
                    </a:lnTo>
                    <a:lnTo>
                      <a:pt x="112274" y="0"/>
                    </a:lnTo>
                    <a:lnTo>
                      <a:pt x="120000" y="634"/>
                    </a:lnTo>
                    <a:lnTo>
                      <a:pt x="7725" y="54766"/>
                    </a:lnTo>
                    <a:lnTo>
                      <a:pt x="7725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27" name="Shape 27"/>
              <p:cNvSpPr/>
              <p:nvPr/>
            </p:nvSpPr>
            <p:spPr>
              <a:xfrm>
                <a:off x="52386" y="4481512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4000" y="108000"/>
                      <a:pt x="108000" y="87000"/>
                      <a:pt x="108000" y="60000"/>
                    </a:cubicBezTo>
                    <a:cubicBezTo>
                      <a:pt x="108000" y="33000"/>
                      <a:pt x="84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8" name="Shape 28"/>
              <p:cNvSpPr/>
              <p:nvPr/>
            </p:nvSpPr>
            <p:spPr>
              <a:xfrm>
                <a:off x="-14288" y="5627687"/>
                <a:ext cx="85800" cy="1215900"/>
              </a:xfrm>
              <a:custGeom>
                <a:pathLst>
                  <a:path extrusionOk="0" h="120000" w="120000">
                    <a:moveTo>
                      <a:pt x="120000" y="120000"/>
                    </a:moveTo>
                    <a:lnTo>
                      <a:pt x="80000" y="120000"/>
                    </a:lnTo>
                    <a:lnTo>
                      <a:pt x="80000" y="23342"/>
                    </a:lnTo>
                    <a:lnTo>
                      <a:pt x="0" y="469"/>
                    </a:lnTo>
                    <a:lnTo>
                      <a:pt x="40000" y="0"/>
                    </a:lnTo>
                    <a:lnTo>
                      <a:pt x="120000" y="22872"/>
                    </a:lnTo>
                    <a:lnTo>
                      <a:pt x="12000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29" name="Shape 29"/>
              <p:cNvSpPr/>
              <p:nvPr/>
            </p:nvSpPr>
            <p:spPr>
              <a:xfrm>
                <a:off x="527050" y="4867275"/>
                <a:ext cx="190500" cy="189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0" name="Shape 30"/>
              <p:cNvSpPr/>
              <p:nvPr/>
            </p:nvSpPr>
            <p:spPr>
              <a:xfrm>
                <a:off x="309562" y="5422900"/>
                <a:ext cx="374699" cy="1425600"/>
              </a:xfrm>
              <a:custGeom>
                <a:pathLst>
                  <a:path extrusionOk="0" h="120000" w="120000">
                    <a:moveTo>
                      <a:pt x="9152" y="120000"/>
                    </a:moveTo>
                    <a:lnTo>
                      <a:pt x="0" y="120000"/>
                    </a:lnTo>
                    <a:lnTo>
                      <a:pt x="0" y="68819"/>
                    </a:lnTo>
                    <a:lnTo>
                      <a:pt x="1525" y="68418"/>
                    </a:lnTo>
                    <a:lnTo>
                      <a:pt x="112372" y="0"/>
                    </a:lnTo>
                    <a:lnTo>
                      <a:pt x="120000" y="801"/>
                    </a:lnTo>
                    <a:lnTo>
                      <a:pt x="9152" y="69220"/>
                    </a:lnTo>
                    <a:lnTo>
                      <a:pt x="9152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31" name="Shape 31"/>
              <p:cNvSpPr/>
              <p:nvPr/>
            </p:nvSpPr>
            <p:spPr>
              <a:xfrm>
                <a:off x="569912" y="5945187"/>
                <a:ext cx="152400" cy="912900"/>
              </a:xfrm>
              <a:custGeom>
                <a:pathLst>
                  <a:path extrusionOk="0" h="120000" w="120000">
                    <a:moveTo>
                      <a:pt x="18750" y="120000"/>
                    </a:moveTo>
                    <a:lnTo>
                      <a:pt x="0" y="118747"/>
                    </a:lnTo>
                    <a:lnTo>
                      <a:pt x="101250" y="79930"/>
                    </a:lnTo>
                    <a:lnTo>
                      <a:pt x="101250" y="0"/>
                    </a:lnTo>
                    <a:lnTo>
                      <a:pt x="120000" y="0"/>
                    </a:lnTo>
                    <a:lnTo>
                      <a:pt x="120000" y="80556"/>
                    </a:lnTo>
                    <a:lnTo>
                      <a:pt x="18750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32" name="Shape 32"/>
              <p:cNvSpPr/>
              <p:nvPr/>
            </p:nvSpPr>
            <p:spPr>
              <a:xfrm>
                <a:off x="612775" y="5246687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6000" y="12000"/>
                      <a:pt x="12000" y="33000"/>
                      <a:pt x="12000" y="60000"/>
                    </a:cubicBezTo>
                    <a:cubicBezTo>
                      <a:pt x="12000" y="87000"/>
                      <a:pt x="36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3" name="Shape 33"/>
              <p:cNvSpPr/>
              <p:nvPr/>
            </p:nvSpPr>
            <p:spPr>
              <a:xfrm>
                <a:off x="612775" y="5764212"/>
                <a:ext cx="1905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6000" y="12000"/>
                      <a:pt x="12000" y="33000"/>
                      <a:pt x="12000" y="60000"/>
                    </a:cubicBezTo>
                    <a:cubicBezTo>
                      <a:pt x="12000" y="87000"/>
                      <a:pt x="36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4" name="Shape 34"/>
              <p:cNvSpPr/>
              <p:nvPr/>
            </p:nvSpPr>
            <p:spPr>
              <a:xfrm>
                <a:off x="669925" y="6330950"/>
                <a:ext cx="417600" cy="517500"/>
              </a:xfrm>
              <a:custGeom>
                <a:pathLst>
                  <a:path extrusionOk="0" h="120000" w="120000">
                    <a:moveTo>
                      <a:pt x="6844" y="120000"/>
                    </a:moveTo>
                    <a:lnTo>
                      <a:pt x="0" y="117791"/>
                    </a:lnTo>
                    <a:lnTo>
                      <a:pt x="20532" y="75828"/>
                    </a:lnTo>
                    <a:lnTo>
                      <a:pt x="21901" y="75828"/>
                    </a:lnTo>
                    <a:lnTo>
                      <a:pt x="115893" y="0"/>
                    </a:lnTo>
                    <a:lnTo>
                      <a:pt x="120000" y="4417"/>
                    </a:lnTo>
                    <a:lnTo>
                      <a:pt x="27376" y="79141"/>
                    </a:lnTo>
                    <a:lnTo>
                      <a:pt x="6844" y="120000"/>
                    </a:ln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35" name="Shape 35"/>
              <p:cNvSpPr/>
              <p:nvPr/>
            </p:nvSpPr>
            <p:spPr>
              <a:xfrm>
                <a:off x="1049337" y="6221412"/>
                <a:ext cx="157200" cy="147600"/>
              </a:xfrm>
              <a:custGeom>
                <a:pathLst>
                  <a:path extrusionOk="0" h="120000" w="120000">
                    <a:moveTo>
                      <a:pt x="58181" y="120000"/>
                    </a:moveTo>
                    <a:cubicBezTo>
                      <a:pt x="43636" y="120000"/>
                      <a:pt x="29090" y="112258"/>
                      <a:pt x="18181" y="100645"/>
                    </a:cubicBezTo>
                    <a:cubicBezTo>
                      <a:pt x="7272" y="92903"/>
                      <a:pt x="0" y="77419"/>
                      <a:pt x="0" y="58064"/>
                    </a:cubicBezTo>
                    <a:cubicBezTo>
                      <a:pt x="0" y="42580"/>
                      <a:pt x="7272" y="27096"/>
                      <a:pt x="18181" y="15483"/>
                    </a:cubicBezTo>
                    <a:cubicBezTo>
                      <a:pt x="29090" y="3870"/>
                      <a:pt x="43636" y="0"/>
                      <a:pt x="58181" y="0"/>
                    </a:cubicBezTo>
                    <a:cubicBezTo>
                      <a:pt x="72727" y="0"/>
                      <a:pt x="87272" y="3870"/>
                      <a:pt x="98181" y="15483"/>
                    </a:cubicBezTo>
                    <a:cubicBezTo>
                      <a:pt x="120000" y="38709"/>
                      <a:pt x="120000" y="77419"/>
                      <a:pt x="98181" y="100645"/>
                    </a:cubicBezTo>
                    <a:cubicBezTo>
                      <a:pt x="87272" y="112258"/>
                      <a:pt x="72727" y="120000"/>
                      <a:pt x="58181" y="120000"/>
                    </a:cubicBezTo>
                    <a:close/>
                    <a:moveTo>
                      <a:pt x="58181" y="15483"/>
                    </a:moveTo>
                    <a:cubicBezTo>
                      <a:pt x="47272" y="15483"/>
                      <a:pt x="36363" y="19354"/>
                      <a:pt x="29090" y="27096"/>
                    </a:cubicBezTo>
                    <a:cubicBezTo>
                      <a:pt x="21818" y="34838"/>
                      <a:pt x="14545" y="46451"/>
                      <a:pt x="14545" y="58064"/>
                    </a:cubicBezTo>
                    <a:cubicBezTo>
                      <a:pt x="14545" y="73548"/>
                      <a:pt x="21818" y="81290"/>
                      <a:pt x="29090" y="92903"/>
                    </a:cubicBezTo>
                    <a:cubicBezTo>
                      <a:pt x="36363" y="100645"/>
                      <a:pt x="47272" y="104516"/>
                      <a:pt x="58181" y="104516"/>
                    </a:cubicBezTo>
                    <a:cubicBezTo>
                      <a:pt x="69090" y="104516"/>
                      <a:pt x="80000" y="100645"/>
                      <a:pt x="87272" y="92903"/>
                    </a:cubicBezTo>
                    <a:cubicBezTo>
                      <a:pt x="105454" y="73548"/>
                      <a:pt x="105454" y="46451"/>
                      <a:pt x="87272" y="27096"/>
                    </a:cubicBezTo>
                    <a:cubicBezTo>
                      <a:pt x="80000" y="19354"/>
                      <a:pt x="69090" y="15483"/>
                      <a:pt x="58181" y="15483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lt2"/>
                  </a:gs>
                  <a:gs pos="100000">
                    <a:srgbClr val="3B95DE"/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36" name="Shape 36"/>
            <p:cNvGrpSpPr/>
            <p:nvPr/>
          </p:nvGrpSpPr>
          <p:grpSpPr>
            <a:xfrm>
              <a:off x="11364911" y="0"/>
              <a:ext cx="674688" cy="6848462"/>
              <a:chOff x="11364911" y="0"/>
              <a:chExt cx="674688" cy="6848462"/>
            </a:xfrm>
          </p:grpSpPr>
          <p:sp>
            <p:nvSpPr>
              <p:cNvPr id="37" name="Shape 37"/>
              <p:cNvSpPr/>
              <p:nvPr/>
            </p:nvSpPr>
            <p:spPr>
              <a:xfrm>
                <a:off x="11483975" y="0"/>
                <a:ext cx="417600" cy="512700"/>
              </a:xfrm>
              <a:custGeom>
                <a:pathLst>
                  <a:path extrusionOk="0" h="120000" w="120000">
                    <a:moveTo>
                      <a:pt x="5475" y="120000"/>
                    </a:moveTo>
                    <a:lnTo>
                      <a:pt x="0" y="116656"/>
                    </a:lnTo>
                    <a:lnTo>
                      <a:pt x="92623" y="40123"/>
                    </a:lnTo>
                    <a:lnTo>
                      <a:pt x="113155" y="0"/>
                    </a:lnTo>
                    <a:lnTo>
                      <a:pt x="120000" y="2229"/>
                    </a:lnTo>
                    <a:lnTo>
                      <a:pt x="99467" y="43467"/>
                    </a:lnTo>
                    <a:lnTo>
                      <a:pt x="99467" y="43467"/>
                    </a:lnTo>
                    <a:lnTo>
                      <a:pt x="5475" y="120000"/>
                    </a:ln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38" name="Shape 38"/>
              <p:cNvSpPr/>
              <p:nvPr/>
            </p:nvSpPr>
            <p:spPr>
              <a:xfrm>
                <a:off x="11364911" y="474662"/>
                <a:ext cx="157200" cy="152400"/>
              </a:xfrm>
              <a:custGeom>
                <a:pathLst>
                  <a:path extrusionOk="0" h="120000" w="120000">
                    <a:moveTo>
                      <a:pt x="61818" y="120000"/>
                    </a:moveTo>
                    <a:cubicBezTo>
                      <a:pt x="47272" y="120000"/>
                      <a:pt x="32727" y="112500"/>
                      <a:pt x="21818" y="101250"/>
                    </a:cubicBezTo>
                    <a:cubicBezTo>
                      <a:pt x="0" y="78750"/>
                      <a:pt x="0" y="41250"/>
                      <a:pt x="21818" y="18750"/>
                    </a:cubicBezTo>
                    <a:cubicBezTo>
                      <a:pt x="32727" y="7500"/>
                      <a:pt x="47272" y="0"/>
                      <a:pt x="61818" y="0"/>
                    </a:cubicBezTo>
                    <a:cubicBezTo>
                      <a:pt x="76363" y="0"/>
                      <a:pt x="90909" y="7500"/>
                      <a:pt x="101818" y="18750"/>
                    </a:cubicBezTo>
                    <a:cubicBezTo>
                      <a:pt x="112727" y="30000"/>
                      <a:pt x="120000" y="45000"/>
                      <a:pt x="120000" y="60000"/>
                    </a:cubicBezTo>
                    <a:cubicBezTo>
                      <a:pt x="120000" y="75000"/>
                      <a:pt x="112727" y="90000"/>
                      <a:pt x="101818" y="101250"/>
                    </a:cubicBezTo>
                    <a:cubicBezTo>
                      <a:pt x="90909" y="112500"/>
                      <a:pt x="76363" y="120000"/>
                      <a:pt x="61818" y="120000"/>
                    </a:cubicBezTo>
                    <a:close/>
                    <a:moveTo>
                      <a:pt x="61818" y="15000"/>
                    </a:moveTo>
                    <a:cubicBezTo>
                      <a:pt x="50909" y="15000"/>
                      <a:pt x="40000" y="22500"/>
                      <a:pt x="32727" y="30000"/>
                    </a:cubicBezTo>
                    <a:cubicBezTo>
                      <a:pt x="14545" y="45000"/>
                      <a:pt x="14545" y="75000"/>
                      <a:pt x="32727" y="90000"/>
                    </a:cubicBezTo>
                    <a:cubicBezTo>
                      <a:pt x="40000" y="101250"/>
                      <a:pt x="50909" y="105000"/>
                      <a:pt x="61818" y="105000"/>
                    </a:cubicBezTo>
                    <a:cubicBezTo>
                      <a:pt x="72727" y="105000"/>
                      <a:pt x="83636" y="101250"/>
                      <a:pt x="94545" y="90000"/>
                    </a:cubicBezTo>
                    <a:cubicBezTo>
                      <a:pt x="109090" y="75000"/>
                      <a:pt x="109090" y="45000"/>
                      <a:pt x="94545" y="30000"/>
                    </a:cubicBezTo>
                    <a:cubicBezTo>
                      <a:pt x="83636" y="22500"/>
                      <a:pt x="72727" y="15000"/>
                      <a:pt x="61818" y="15000"/>
                    </a:cubicBez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9" name="Shape 39"/>
              <p:cNvSpPr/>
              <p:nvPr/>
            </p:nvSpPr>
            <p:spPr>
              <a:xfrm>
                <a:off x="11631611" y="1539875"/>
                <a:ext cx="189000" cy="1905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40" name="Shape 40"/>
              <p:cNvSpPr/>
              <p:nvPr/>
            </p:nvSpPr>
            <p:spPr>
              <a:xfrm>
                <a:off x="11531600" y="5694362"/>
                <a:ext cx="298500" cy="1154100"/>
              </a:xfrm>
              <a:custGeom>
                <a:pathLst>
                  <a:path extrusionOk="0" h="120000" w="120000">
                    <a:moveTo>
                      <a:pt x="9574" y="120000"/>
                    </a:moveTo>
                    <a:lnTo>
                      <a:pt x="0" y="120000"/>
                    </a:lnTo>
                    <a:lnTo>
                      <a:pt x="0" y="67180"/>
                    </a:lnTo>
                    <a:lnTo>
                      <a:pt x="0" y="67180"/>
                    </a:lnTo>
                    <a:lnTo>
                      <a:pt x="112340" y="0"/>
                    </a:lnTo>
                    <a:lnTo>
                      <a:pt x="120000" y="990"/>
                    </a:lnTo>
                    <a:lnTo>
                      <a:pt x="9574" y="67675"/>
                    </a:lnTo>
                    <a:lnTo>
                      <a:pt x="9574" y="120000"/>
                    </a:ln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41" name="Shape 41"/>
              <p:cNvSpPr/>
              <p:nvPr/>
            </p:nvSpPr>
            <p:spPr>
              <a:xfrm>
                <a:off x="11772900" y="5551487"/>
                <a:ext cx="157200" cy="155700"/>
              </a:xfrm>
              <a:custGeom>
                <a:pathLst>
                  <a:path extrusionOk="0" h="120000" w="120000">
                    <a:moveTo>
                      <a:pt x="61818" y="120000"/>
                    </a:moveTo>
                    <a:cubicBezTo>
                      <a:pt x="29090" y="120000"/>
                      <a:pt x="0" y="90909"/>
                      <a:pt x="0" y="58181"/>
                    </a:cubicBezTo>
                    <a:cubicBezTo>
                      <a:pt x="0" y="25454"/>
                      <a:pt x="29090" y="0"/>
                      <a:pt x="61818" y="0"/>
                    </a:cubicBezTo>
                    <a:cubicBezTo>
                      <a:pt x="94545" y="0"/>
                      <a:pt x="120000" y="25454"/>
                      <a:pt x="120000" y="58181"/>
                    </a:cubicBezTo>
                    <a:cubicBezTo>
                      <a:pt x="120000" y="90909"/>
                      <a:pt x="94545" y="120000"/>
                      <a:pt x="61818" y="120000"/>
                    </a:cubicBezTo>
                    <a:close/>
                    <a:moveTo>
                      <a:pt x="61818" y="14545"/>
                    </a:moveTo>
                    <a:cubicBezTo>
                      <a:pt x="36363" y="14545"/>
                      <a:pt x="14545" y="32727"/>
                      <a:pt x="14545" y="58181"/>
                    </a:cubicBezTo>
                    <a:cubicBezTo>
                      <a:pt x="14545" y="83636"/>
                      <a:pt x="36363" y="105454"/>
                      <a:pt x="61818" y="105454"/>
                    </a:cubicBezTo>
                    <a:cubicBezTo>
                      <a:pt x="83636" y="105454"/>
                      <a:pt x="105454" y="83636"/>
                      <a:pt x="105454" y="58181"/>
                    </a:cubicBezTo>
                    <a:cubicBezTo>
                      <a:pt x="105454" y="32727"/>
                      <a:pt x="83636" y="14545"/>
                      <a:pt x="61818" y="14545"/>
                    </a:cubicBez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42" name="Shape 42"/>
              <p:cNvSpPr/>
              <p:nvPr/>
            </p:nvSpPr>
            <p:spPr>
              <a:xfrm>
                <a:off x="11710986" y="4763"/>
                <a:ext cx="304800" cy="1544700"/>
              </a:xfrm>
              <a:custGeom>
                <a:pathLst>
                  <a:path extrusionOk="0" h="120000" w="120000">
                    <a:moveTo>
                      <a:pt x="9375" y="120000"/>
                    </a:moveTo>
                    <a:lnTo>
                      <a:pt x="0" y="120000"/>
                    </a:lnTo>
                    <a:lnTo>
                      <a:pt x="0" y="97430"/>
                    </a:lnTo>
                    <a:lnTo>
                      <a:pt x="108750" y="75724"/>
                    </a:lnTo>
                    <a:lnTo>
                      <a:pt x="108750" y="0"/>
                    </a:lnTo>
                    <a:lnTo>
                      <a:pt x="120000" y="0"/>
                    </a:lnTo>
                    <a:lnTo>
                      <a:pt x="120000" y="76464"/>
                    </a:lnTo>
                    <a:lnTo>
                      <a:pt x="9375" y="98170"/>
                    </a:lnTo>
                    <a:lnTo>
                      <a:pt x="9375" y="120000"/>
                    </a:ln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43" name="Shape 43"/>
              <p:cNvSpPr/>
              <p:nvPr/>
            </p:nvSpPr>
            <p:spPr>
              <a:xfrm>
                <a:off x="11636375" y="4867275"/>
                <a:ext cx="189000" cy="189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3000" y="12000"/>
                      <a:pt x="12000" y="33000"/>
                      <a:pt x="12000" y="60000"/>
                    </a:cubicBezTo>
                    <a:cubicBezTo>
                      <a:pt x="12000" y="87000"/>
                      <a:pt x="33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44" name="Shape 44"/>
              <p:cNvSpPr/>
              <p:nvPr/>
            </p:nvSpPr>
            <p:spPr>
              <a:xfrm>
                <a:off x="11441111" y="5046662"/>
                <a:ext cx="308100" cy="1801800"/>
              </a:xfrm>
              <a:custGeom>
                <a:pathLst>
                  <a:path extrusionOk="0" h="120000" w="120000">
                    <a:moveTo>
                      <a:pt x="11134" y="120000"/>
                    </a:moveTo>
                    <a:lnTo>
                      <a:pt x="0" y="120000"/>
                    </a:lnTo>
                    <a:lnTo>
                      <a:pt x="0" y="37427"/>
                    </a:lnTo>
                    <a:lnTo>
                      <a:pt x="108865" y="18713"/>
                    </a:lnTo>
                    <a:lnTo>
                      <a:pt x="108865" y="0"/>
                    </a:lnTo>
                    <a:lnTo>
                      <a:pt x="120000" y="0"/>
                    </a:lnTo>
                    <a:lnTo>
                      <a:pt x="120000" y="19348"/>
                    </a:lnTo>
                    <a:lnTo>
                      <a:pt x="11134" y="38061"/>
                    </a:lnTo>
                    <a:lnTo>
                      <a:pt x="11134" y="120000"/>
                    </a:ln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</p:sp>
          <p:sp>
            <p:nvSpPr>
              <p:cNvPr id="45" name="Shape 45"/>
              <p:cNvSpPr/>
              <p:nvPr/>
            </p:nvSpPr>
            <p:spPr>
              <a:xfrm>
                <a:off x="11849100" y="6416675"/>
                <a:ext cx="190500" cy="189000"/>
              </a:xfrm>
              <a:custGeom>
                <a:pathLst>
                  <a:path extrusionOk="0" h="120000" w="120000">
                    <a:moveTo>
                      <a:pt x="60000" y="120000"/>
                    </a:moveTo>
                    <a:cubicBezTo>
                      <a:pt x="27000" y="120000"/>
                      <a:pt x="0" y="93000"/>
                      <a:pt x="0" y="60000"/>
                    </a:cubicBezTo>
                    <a:cubicBezTo>
                      <a:pt x="0" y="27000"/>
                      <a:pt x="27000" y="0"/>
                      <a:pt x="60000" y="0"/>
                    </a:cubicBezTo>
                    <a:cubicBezTo>
                      <a:pt x="93000" y="0"/>
                      <a:pt x="120000" y="27000"/>
                      <a:pt x="120000" y="60000"/>
                    </a:cubicBezTo>
                    <a:cubicBezTo>
                      <a:pt x="120000" y="93000"/>
                      <a:pt x="93000" y="120000"/>
                      <a:pt x="60000" y="120000"/>
                    </a:cubicBezTo>
                    <a:close/>
                    <a:moveTo>
                      <a:pt x="60000" y="12000"/>
                    </a:moveTo>
                    <a:cubicBezTo>
                      <a:pt x="36000" y="12000"/>
                      <a:pt x="12000" y="33000"/>
                      <a:pt x="12000" y="60000"/>
                    </a:cubicBezTo>
                    <a:cubicBezTo>
                      <a:pt x="12000" y="87000"/>
                      <a:pt x="36000" y="108000"/>
                      <a:pt x="60000" y="108000"/>
                    </a:cubicBezTo>
                    <a:cubicBezTo>
                      <a:pt x="87000" y="108000"/>
                      <a:pt x="108000" y="87000"/>
                      <a:pt x="108000" y="60000"/>
                    </a:cubicBezTo>
                    <a:cubicBezTo>
                      <a:pt x="108000" y="33000"/>
                      <a:pt x="87000" y="12000"/>
                      <a:pt x="60000" y="12000"/>
                    </a:cubicBezTo>
                    <a:close/>
                  </a:path>
                </a:pathLst>
              </a:cu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46" name="Shape 46"/>
              <p:cNvSpPr/>
              <p:nvPr/>
            </p:nvSpPr>
            <p:spPr>
              <a:xfrm>
                <a:off x="11939586" y="6596063"/>
                <a:ext cx="23700" cy="252300"/>
              </a:xfrm>
              <a:prstGeom prst="rect">
                <a:avLst/>
              </a:prstGeom>
              <a:gradFill>
                <a:gsLst>
                  <a:gs pos="0">
                    <a:srgbClr val="82FFFF">
                      <a:alpha val="80000"/>
                    </a:srgbClr>
                  </a:gs>
                  <a:gs pos="100000">
                    <a:srgbClr val="3B95DE">
                      <a:alpha val="60000"/>
                    </a:srgbClr>
                  </a:gs>
                </a:gsLst>
                <a:lin ang="5400000" scaled="0"/>
              </a:gradFill>
              <a:ln>
                <a:noFill/>
              </a:ln>
            </p:spPr>
            <p:txBody>
              <a:bodyPr anchorCtr="0" anchor="ctr" bIns="68575" lIns="68575" rIns="68575" tIns="68575">
                <a:noAutofit/>
              </a:bodyPr>
              <a:lstStyle/>
              <a:p>
                <a:pPr lvl="0">
                  <a:spcBef>
                    <a:spcPts val="0"/>
                  </a:spcBef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47" name="Shape 47"/>
          <p:cNvSpPr txBox="1"/>
          <p:nvPr>
            <p:ph type="title"/>
          </p:nvPr>
        </p:nvSpPr>
        <p:spPr>
          <a:xfrm>
            <a:off x="856059" y="463888"/>
            <a:ext cx="7429500" cy="110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lt1"/>
              </a:buClr>
              <a:buSzPct val="40740"/>
              <a:buFont typeface="Questrial"/>
              <a:buNone/>
              <a:defRPr b="0" i="0" sz="2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>
              <a:spcBef>
                <a:spcPts val="0"/>
              </a:spcBef>
              <a:buSzPct val="78571"/>
              <a:buNone/>
              <a:defRPr sz="1400"/>
            </a:lvl2pPr>
            <a:lvl3pPr indent="0" lvl="2">
              <a:spcBef>
                <a:spcPts val="0"/>
              </a:spcBef>
              <a:buSzPct val="78571"/>
              <a:buNone/>
              <a:defRPr sz="1400"/>
            </a:lvl3pPr>
            <a:lvl4pPr indent="0" lvl="3">
              <a:spcBef>
                <a:spcPts val="0"/>
              </a:spcBef>
              <a:buSzPct val="78571"/>
              <a:buNone/>
              <a:defRPr sz="1400"/>
            </a:lvl4pPr>
            <a:lvl5pPr indent="0" lvl="4">
              <a:spcBef>
                <a:spcPts val="0"/>
              </a:spcBef>
              <a:buSzPct val="78571"/>
              <a:buNone/>
              <a:defRPr sz="1400"/>
            </a:lvl5pPr>
            <a:lvl6pPr indent="0" lvl="5">
              <a:spcBef>
                <a:spcPts val="0"/>
              </a:spcBef>
              <a:buSzPct val="78571"/>
              <a:buNone/>
              <a:defRPr sz="1400"/>
            </a:lvl6pPr>
            <a:lvl7pPr indent="0" lvl="6">
              <a:spcBef>
                <a:spcPts val="0"/>
              </a:spcBef>
              <a:buSzPct val="78571"/>
              <a:buNone/>
              <a:defRPr sz="1400"/>
            </a:lvl7pPr>
            <a:lvl8pPr indent="0" lvl="7">
              <a:spcBef>
                <a:spcPts val="0"/>
              </a:spcBef>
              <a:buSzPct val="78571"/>
              <a:buNone/>
              <a:defRPr sz="1400"/>
            </a:lvl8pPr>
            <a:lvl9pPr indent="0" lvl="8">
              <a:spcBef>
                <a:spcPts val="0"/>
              </a:spcBef>
              <a:buSzPct val="78571"/>
              <a:buNone/>
              <a:defRPr sz="1400"/>
            </a:lvl9pPr>
          </a:lstStyle>
          <a:p/>
        </p:txBody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856059" y="1687115"/>
            <a:ext cx="7429500" cy="2656199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rIns="68575" tIns="68575"/>
          <a:lstStyle>
            <a:lvl1pPr indent="-38100" lvl="0" marL="177800" marR="0" rtl="0" algn="l">
              <a:lnSpc>
                <a:spcPct val="120000"/>
              </a:lnSpc>
              <a:spcBef>
                <a:spcPts val="800"/>
              </a:spcBef>
              <a:buClr>
                <a:schemeClr val="lt1"/>
              </a:buClr>
              <a:buSzPct val="127777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63500" lvl="1" marL="5207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6666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76200" lvl="2" marL="8636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1428"/>
              <a:buFont typeface="Arial"/>
              <a:buChar char="•"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76200" lvl="3" marL="12065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76200" lvl="4" marL="15494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25000"/>
              <a:buFont typeface="Arial"/>
              <a:buChar char="•"/>
              <a:defRPr b="0" i="0" sz="1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88900" lvl="5" marL="18923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88900" lvl="6" marL="22352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88900" lvl="7" marL="25781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88900" lvl="8" marL="2921000" marR="0" rtl="0" algn="l">
              <a:lnSpc>
                <a:spcPct val="120000"/>
              </a:lnSpc>
              <a:spcBef>
                <a:spcPts val="400"/>
              </a:spcBef>
              <a:buClr>
                <a:schemeClr val="lt1"/>
              </a:buClr>
              <a:buSzPct val="118181"/>
              <a:buFont typeface="Arial"/>
              <a:buChar char="•"/>
              <a:defRPr b="0" i="0" sz="1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49" name="Shape 49"/>
          <p:cNvSpPr txBox="1"/>
          <p:nvPr>
            <p:ph idx="10" type="dt"/>
          </p:nvPr>
        </p:nvSpPr>
        <p:spPr>
          <a:xfrm>
            <a:off x="5592690" y="4412457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r">
              <a:spcBef>
                <a:spcPts val="0"/>
              </a:spcBef>
              <a:buSzPct val="137500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50" name="Shape 50"/>
          <p:cNvSpPr txBox="1"/>
          <p:nvPr>
            <p:ph idx="11" type="ftr"/>
          </p:nvPr>
        </p:nvSpPr>
        <p:spPr>
          <a:xfrm>
            <a:off x="856058" y="4412456"/>
            <a:ext cx="4679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rIns="68575" tIns="68575"/>
          <a:lstStyle>
            <a:lvl1pPr indent="0" lvl="0" marL="0" marR="0" rtl="0" algn="l">
              <a:spcBef>
                <a:spcPts val="0"/>
              </a:spcBef>
              <a:buSzPct val="137500"/>
              <a:buNone/>
              <a:defRPr b="0" i="0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3429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6858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10287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13716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17145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20574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24003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2743200" marR="0" rtl="0" algn="l">
              <a:spcBef>
                <a:spcPts val="0"/>
              </a:spcBef>
              <a:buSzPct val="78571"/>
              <a:buNone/>
              <a:defRPr b="0" i="0" sz="14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51" name="Shape 51"/>
          <p:cNvSpPr txBox="1"/>
          <p:nvPr>
            <p:ph idx="12" type="sldNum"/>
          </p:nvPr>
        </p:nvSpPr>
        <p:spPr>
          <a:xfrm>
            <a:off x="7707240" y="4412455"/>
            <a:ext cx="578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rIns="68575" tIns="34275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3"/>
    <p:sldLayoutId id="2147483649" r:id="rId4"/>
    <p:sldLayoutId id="2147483650" r:id="rId5"/>
    <p:sldLayoutId id="2147483651" r:id="rId6"/>
    <p:sldLayoutId id="2147483652" r:id="rId7"/>
    <p:sldLayoutId id="2147483653" r:id="rId8"/>
    <p:sldLayoutId id="2147483654" r:id="rId9"/>
    <p:sldLayoutId id="2147483655" r:id="rId10"/>
    <p:sldLayoutId id="2147483656" r:id="rId11"/>
    <p:sldLayoutId id="2147483657" r:id="rId12"/>
    <p:sldLayoutId id="2147483658" r:id="rId13"/>
    <p:sldLayoutId id="2147483659" r:id="rId14"/>
    <p:sldLayoutId id="2147483660" r:id="rId15"/>
    <p:sldLayoutId id="2147483661" r:id="rId16"/>
    <p:sldLayoutId id="2147483662" r:id="rId17"/>
    <p:sldLayoutId id="2147483663" r:id="rId18"/>
    <p:sldLayoutId id="2147483664" r:id="rId19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230" name="Shape 2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1" name="Shape 23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rtl="0">
              <a:spcBef>
                <a:spcPts val="0"/>
              </a:spcBef>
              <a:buNone/>
              <a:defRPr sz="1800"/>
            </a:lvl2pPr>
            <a:lvl3pPr indent="0" lvl="2" rtl="0">
              <a:spcBef>
                <a:spcPts val="0"/>
              </a:spcBef>
              <a:buNone/>
              <a:defRPr sz="1800"/>
            </a:lvl3pPr>
            <a:lvl4pPr indent="0" lvl="3" rtl="0">
              <a:spcBef>
                <a:spcPts val="0"/>
              </a:spcBef>
              <a:buNone/>
              <a:defRPr sz="1800"/>
            </a:lvl4pPr>
            <a:lvl5pPr indent="0" lvl="4" rtl="0">
              <a:spcBef>
                <a:spcPts val="0"/>
              </a:spcBef>
              <a:buNone/>
              <a:defRPr sz="1800"/>
            </a:lvl5pPr>
            <a:lvl6pPr indent="0" lvl="5" rtl="0">
              <a:spcBef>
                <a:spcPts val="0"/>
              </a:spcBef>
              <a:buNone/>
              <a:defRPr sz="1800"/>
            </a:lvl6pPr>
            <a:lvl7pPr indent="0" lvl="6" rtl="0">
              <a:spcBef>
                <a:spcPts val="0"/>
              </a:spcBef>
              <a:buNone/>
              <a:defRPr sz="1800"/>
            </a:lvl7pPr>
            <a:lvl8pPr indent="0" lvl="7" rtl="0">
              <a:spcBef>
                <a:spcPts val="0"/>
              </a:spcBef>
              <a:buNone/>
              <a:defRPr sz="1800"/>
            </a:lvl8pPr>
            <a:lvl9pPr indent="0" lvl="8" rtl="0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32" name="Shape 232"/>
          <p:cNvSpPr txBox="1"/>
          <p:nvPr>
            <p:ph idx="1" type="body"/>
          </p:nvPr>
        </p:nvSpPr>
        <p:spPr>
          <a:xfrm>
            <a:off x="457200" y="1200150"/>
            <a:ext cx="8229600" cy="339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39700" lvl="0" marL="342900" marR="0" rtl="0" algn="l">
              <a:spcBef>
                <a:spcPts val="64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107950" lvl="1" marL="742950" marR="0" rtl="0" algn="l">
              <a:spcBef>
                <a:spcPts val="56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76200" lvl="2" marL="1143000" marR="0" rtl="0" algn="l">
              <a:spcBef>
                <a:spcPts val="48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01600" lvl="3" marL="16002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01600" lvl="4" marL="20574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01600" lvl="5" marL="25146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01600" lvl="6" marL="29718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01600" lvl="7" marL="34290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01600" lvl="8" marL="3886200" marR="0" rtl="0" algn="l">
              <a:spcBef>
                <a:spcPts val="4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33" name="Shape 233"/>
          <p:cNvSpPr txBox="1"/>
          <p:nvPr>
            <p:ph idx="10" type="dt"/>
          </p:nvPr>
        </p:nvSpPr>
        <p:spPr>
          <a:xfrm>
            <a:off x="457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34" name="Shape 234"/>
          <p:cNvSpPr txBox="1"/>
          <p:nvPr>
            <p:ph idx="11" type="ftr"/>
          </p:nvPr>
        </p:nvSpPr>
        <p:spPr>
          <a:xfrm>
            <a:off x="3124200" y="4767262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35" name="Shape 235"/>
          <p:cNvSpPr txBox="1"/>
          <p:nvPr>
            <p:ph idx="12" type="sldNum"/>
          </p:nvPr>
        </p:nvSpPr>
        <p:spPr>
          <a:xfrm>
            <a:off x="6553200" y="4767262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  <p:sldLayoutId id="2147483672" r:id="rId8"/>
    <p:sldLayoutId id="2147483673" r:id="rId9"/>
    <p:sldLayoutId id="2147483674" r:id="rId10"/>
    <p:sldLayoutId id="2147483675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3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5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8" name="Shape 3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" name="Shape 309"/>
          <p:cNvSpPr txBox="1"/>
          <p:nvPr>
            <p:ph type="ctrTitle"/>
          </p:nvPr>
        </p:nvSpPr>
        <p:spPr>
          <a:xfrm>
            <a:off x="1407318" y="841772"/>
            <a:ext cx="6593700" cy="1790700"/>
          </a:xfrm>
          <a:prstGeom prst="rect">
            <a:avLst/>
          </a:prstGeom>
        </p:spPr>
        <p:txBody>
          <a:bodyPr anchorCtr="0" anchor="b" bIns="68575" lIns="68575" rIns="68575" tIns="6857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ENERGY PLAYGROUND</a:t>
            </a:r>
          </a:p>
        </p:txBody>
      </p:sp>
      <p:sp>
        <p:nvSpPr>
          <p:cNvPr id="310" name="Shape 310"/>
          <p:cNvSpPr txBox="1"/>
          <p:nvPr>
            <p:ph idx="1" type="subTitle"/>
          </p:nvPr>
        </p:nvSpPr>
        <p:spPr>
          <a:xfrm>
            <a:off x="1407318" y="2701528"/>
            <a:ext cx="6593700" cy="12417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1800"/>
              <a:t>LESSON 5</a:t>
            </a:r>
          </a:p>
          <a:p>
            <a:pPr lvl="0">
              <a:spcBef>
                <a:spcPts val="0"/>
              </a:spcBef>
              <a:buNone/>
            </a:pPr>
            <a:r>
              <a:rPr lang="en" sz="1800"/>
              <a:t>Product Completion - Evaluate Prototype</a:t>
            </a:r>
          </a:p>
        </p:txBody>
      </p:sp>
      <p:pic>
        <p:nvPicPr>
          <p:cNvPr descr="Screen Shot 2017-03-16 at 8.20.35 PM.png" id="311" name="Shape 31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6685274" y="2828850"/>
            <a:ext cx="2459300" cy="2314650"/>
          </a:xfrm>
          <a:prstGeom prst="rect">
            <a:avLst/>
          </a:prstGeom>
          <a:noFill/>
          <a:ln>
            <a:noFill/>
          </a:ln>
        </p:spPr>
      </p:pic>
      <p:sp>
        <p:nvSpPr>
          <p:cNvPr id="312" name="Shape 312"/>
          <p:cNvSpPr/>
          <p:nvPr/>
        </p:nvSpPr>
        <p:spPr>
          <a:xfrm>
            <a:off x="6854925" y="3367675"/>
            <a:ext cx="782100" cy="432300"/>
          </a:xfrm>
          <a:prstGeom prst="ellipse">
            <a:avLst/>
          </a:prstGeom>
          <a:noFill/>
          <a:ln cap="flat" cmpd="sng" w="38100">
            <a:solidFill>
              <a:schemeClr val="lt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13" name="Shape 313"/>
          <p:cNvSpPr/>
          <p:nvPr/>
        </p:nvSpPr>
        <p:spPr>
          <a:xfrm>
            <a:off x="6854925" y="4182575"/>
            <a:ext cx="782100" cy="432300"/>
          </a:xfrm>
          <a:prstGeom prst="ellipse">
            <a:avLst/>
          </a:prstGeom>
          <a:noFill/>
          <a:ln cap="flat" cmpd="sng" w="38100">
            <a:solidFill>
              <a:schemeClr val="lt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7" name="Shape 3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Shape 318"/>
          <p:cNvSpPr txBox="1"/>
          <p:nvPr>
            <p:ph type="ctrTitle"/>
          </p:nvPr>
        </p:nvSpPr>
        <p:spPr>
          <a:xfrm>
            <a:off x="1407325" y="841775"/>
            <a:ext cx="7041900" cy="1790700"/>
          </a:xfrm>
          <a:prstGeom prst="rect">
            <a:avLst/>
          </a:prstGeom>
        </p:spPr>
        <p:txBody>
          <a:bodyPr anchorCtr="0" anchor="b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Prototype Design </a:t>
            </a:r>
            <a:r>
              <a:rPr lang="en"/>
              <a:t>Specifications</a:t>
            </a:r>
          </a:p>
        </p:txBody>
      </p:sp>
      <p:sp>
        <p:nvSpPr>
          <p:cNvPr id="319" name="Shape 319"/>
          <p:cNvSpPr txBox="1"/>
          <p:nvPr>
            <p:ph idx="1" type="subTitle"/>
          </p:nvPr>
        </p:nvSpPr>
        <p:spPr>
          <a:xfrm>
            <a:off x="1407318" y="2701528"/>
            <a:ext cx="6593700" cy="12417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381000" lvl="0" marL="457200">
              <a:spcBef>
                <a:spcPts val="0"/>
              </a:spcBef>
              <a:buSzPct val="100000"/>
              <a:buChar char="●"/>
            </a:pPr>
            <a:r>
              <a:rPr lang="en" sz="2400"/>
              <a:t>Student outline the specifications of their design to display with prototype.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3" name="Shape 3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" name="Shape 324"/>
          <p:cNvSpPr txBox="1"/>
          <p:nvPr>
            <p:ph type="ctrTitle"/>
          </p:nvPr>
        </p:nvSpPr>
        <p:spPr>
          <a:xfrm>
            <a:off x="1407318" y="841772"/>
            <a:ext cx="6593700" cy="1790700"/>
          </a:xfrm>
          <a:prstGeom prst="rect">
            <a:avLst/>
          </a:prstGeom>
        </p:spPr>
        <p:txBody>
          <a:bodyPr anchorCtr="0" anchor="b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Pugh Matrix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25" name="Shape 325"/>
          <p:cNvSpPr txBox="1"/>
          <p:nvPr>
            <p:ph idx="1" type="subTitle"/>
          </p:nvPr>
        </p:nvSpPr>
        <p:spPr>
          <a:xfrm>
            <a:off x="1407318" y="2701528"/>
            <a:ext cx="6593700" cy="12417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381000" lvl="0" marL="457200" rtl="0">
              <a:spcBef>
                <a:spcPts val="0"/>
              </a:spcBef>
              <a:buSzPct val="100000"/>
              <a:buChar char="●"/>
            </a:pPr>
            <a:r>
              <a:rPr lang="en" sz="2400"/>
              <a:t>Students will evaluate each prototype using a Pugh Matrix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Shape 330"/>
          <p:cNvSpPr txBox="1"/>
          <p:nvPr>
            <p:ph type="ctrTitle"/>
          </p:nvPr>
        </p:nvSpPr>
        <p:spPr>
          <a:xfrm>
            <a:off x="1407318" y="841772"/>
            <a:ext cx="6593700" cy="1790700"/>
          </a:xfrm>
          <a:prstGeom prst="rect">
            <a:avLst/>
          </a:prstGeom>
        </p:spPr>
        <p:txBody>
          <a:bodyPr anchorCtr="0" anchor="b" bIns="68575" lIns="68575" rIns="68575" tIns="6857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Energy Park Self-Reflection</a:t>
            </a:r>
          </a:p>
        </p:txBody>
      </p:sp>
      <p:sp>
        <p:nvSpPr>
          <p:cNvPr id="331" name="Shape 331"/>
          <p:cNvSpPr txBox="1"/>
          <p:nvPr>
            <p:ph idx="1" type="subTitle"/>
          </p:nvPr>
        </p:nvSpPr>
        <p:spPr>
          <a:xfrm>
            <a:off x="1322100" y="2701523"/>
            <a:ext cx="6678900" cy="1698000"/>
          </a:xfrm>
          <a:prstGeom prst="rect">
            <a:avLst/>
          </a:prstGeom>
        </p:spPr>
        <p:txBody>
          <a:bodyPr anchorCtr="0" anchor="t" bIns="68575" lIns="68575" rIns="68575" tIns="68575">
            <a:noAutofit/>
          </a:bodyPr>
          <a:lstStyle/>
          <a:p>
            <a:pPr indent="-381000" lvl="0" marL="457200" rtl="0">
              <a:spcBef>
                <a:spcPts val="0"/>
              </a:spcBef>
              <a:buSzPct val="100000"/>
              <a:buChar char="●"/>
            </a:pPr>
            <a:r>
              <a:rPr lang="en" sz="2400"/>
              <a:t>Students reflect on prototype design &amp; future modifications.</a:t>
            </a:r>
          </a:p>
          <a:p>
            <a:pPr indent="-381000" lvl="0" marL="457200">
              <a:spcBef>
                <a:spcPts val="0"/>
              </a:spcBef>
              <a:buSzPct val="100000"/>
              <a:buChar char="●"/>
            </a:pPr>
            <a:r>
              <a:rPr lang="en" sz="2400"/>
              <a:t>Student complete SWOT or Piece of the Pie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5" name="Shape 3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6" name="Shape 336"/>
          <p:cNvSpPr txBox="1"/>
          <p:nvPr>
            <p:ph type="title"/>
          </p:nvPr>
        </p:nvSpPr>
        <p:spPr>
          <a:xfrm>
            <a:off x="457200" y="-128989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Clr>
                <a:schemeClr val="dk1"/>
              </a:buClr>
              <a:buSzPct val="25000"/>
              <a:buFont typeface="Calibri"/>
              <a:buNone/>
            </a:pPr>
            <a:r>
              <a:rPr b="0" i="0" lang="en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SWOT</a:t>
            </a:r>
          </a:p>
        </p:txBody>
      </p:sp>
      <p:graphicFrame>
        <p:nvGraphicFramePr>
          <p:cNvPr id="337" name="Shape 337"/>
          <p:cNvGraphicFramePr/>
          <p:nvPr/>
        </p:nvGraphicFramePr>
        <p:xfrm>
          <a:off x="415335" y="781440"/>
          <a:ext cx="2999999" cy="3000000"/>
        </p:xfrm>
        <a:graphic>
          <a:graphicData uri="http://schemas.openxmlformats.org/drawingml/2006/table">
            <a:tbl>
              <a:tblPr bandRow="1" firstRow="1">
                <a:noFill/>
                <a:tableStyleId>{7583B1F0-6F24-41EF-B7CF-1D61020006EB}</a:tableStyleId>
              </a:tblPr>
              <a:tblGrid>
                <a:gridCol w="4188150"/>
                <a:gridCol w="4188150"/>
              </a:tblGrid>
              <a:tr h="2781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" sz="1400" u="none" cap="none" strike="noStrike"/>
                        <a:t>Strengths- </a:t>
                      </a: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" sz="1400"/>
                        <a:t>What successes</a:t>
                      </a:r>
                      <a:r>
                        <a:rPr lang="en" sz="1400"/>
                        <a:t> did your group have?</a:t>
                      </a: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</a:txBody>
                  <a:tcPr marT="34300" marB="34300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" sz="1400"/>
                        <a:t>Weaknesses</a:t>
                      </a: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" sz="1400"/>
                        <a:t>What struggles did your group have?</a:t>
                      </a:r>
                    </a:p>
                  </a:txBody>
                  <a:tcPr marT="34300" marB="34300" marR="91450" marL="91450"/>
                </a:tc>
              </a:tr>
              <a:tr h="2781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" sz="1400"/>
                        <a:t>Opportunities-</a:t>
                      </a: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" sz="1400"/>
                        <a:t>What changes</a:t>
                      </a:r>
                      <a:r>
                        <a:rPr lang="en" sz="1400"/>
                        <a:t> could be made to your model to make it better?</a:t>
                      </a: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400"/>
                    </a:p>
                  </a:txBody>
                  <a:tcPr marT="34300" marB="34300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" sz="1400"/>
                        <a:t>Threats</a:t>
                      </a: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" sz="1400"/>
                        <a:t>What about</a:t>
                      </a:r>
                      <a:r>
                        <a:rPr lang="en" sz="1400"/>
                        <a:t> your model would cause it to not get picked for a museum exhibit?</a:t>
                      </a:r>
                    </a:p>
                  </a:txBody>
                  <a:tcPr marT="34300" marB="34300" marR="91450" marL="9145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ircuit">
  <a:themeElements>
    <a:clrScheme name="Circuit">
      <a:dk1>
        <a:srgbClr val="000000"/>
      </a:dk1>
      <a:lt1>
        <a:srgbClr val="FFFFFF"/>
      </a:lt1>
      <a:dk2>
        <a:srgbClr val="134770"/>
      </a:dk2>
      <a:lt2>
        <a:srgbClr val="82FFFF"/>
      </a:lt2>
      <a:accent1>
        <a:srgbClr val="9ACD4C"/>
      </a:accent1>
      <a:accent2>
        <a:srgbClr val="FAA93A"/>
      </a:accent2>
      <a:accent3>
        <a:srgbClr val="D35940"/>
      </a:accent3>
      <a:accent4>
        <a:srgbClr val="B258D3"/>
      </a:accent4>
      <a:accent5>
        <a:srgbClr val="63A0CC"/>
      </a:accent5>
      <a:accent6>
        <a:srgbClr val="8AC4A7"/>
      </a:accent6>
      <a:hlink>
        <a:srgbClr val="B8FA56"/>
      </a:hlink>
      <a:folHlink>
        <a:srgbClr val="7AF8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